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5"/>
  </p:notesMasterIdLst>
  <p:handoutMasterIdLst>
    <p:handoutMasterId r:id="rId6"/>
  </p:handoutMasterIdLst>
  <p:sldIdLst>
    <p:sldId id="270" r:id="rId2"/>
    <p:sldId id="293" r:id="rId3"/>
    <p:sldId id="294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400"/>
    <a:srgbClr val="E05115"/>
    <a:srgbClr val="F2B01E"/>
    <a:srgbClr val="E78E23"/>
    <a:srgbClr val="E3A51A"/>
    <a:srgbClr val="E7832B"/>
    <a:srgbClr val="313231"/>
    <a:srgbClr val="C93D20"/>
    <a:srgbClr val="141313"/>
    <a:srgbClr val="636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Objects="1">
      <p:cViewPr varScale="1">
        <p:scale>
          <a:sx n="102" d="100"/>
          <a:sy n="102" d="100"/>
        </p:scale>
        <p:origin x="1554" y="120"/>
      </p:cViewPr>
      <p:guideLst>
        <p:guide orient="horz" pos="4176"/>
        <p:guide pos="288"/>
      </p:guideLst>
    </p:cSldViewPr>
  </p:slideViewPr>
  <p:outlineViewPr>
    <p:cViewPr>
      <p:scale>
        <a:sx n="33" d="100"/>
        <a:sy n="33" d="100"/>
      </p:scale>
      <p:origin x="0" y="-13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Sheet1!$A$6:$A$291</c:f>
              <c:numCache>
                <c:formatCode>dd\.mm\.yyyy\ hh:mm</c:formatCode>
                <c:ptCount val="286"/>
                <c:pt idx="0">
                  <c:v>41367.020833333343</c:v>
                </c:pt>
                <c:pt idx="1">
                  <c:v>41367.03125</c:v>
                </c:pt>
                <c:pt idx="2">
                  <c:v>41367.041666666577</c:v>
                </c:pt>
                <c:pt idx="3">
                  <c:v>41367.052083333343</c:v>
                </c:pt>
                <c:pt idx="4">
                  <c:v>41367.0625</c:v>
                </c:pt>
                <c:pt idx="5">
                  <c:v>41367.072916666657</c:v>
                </c:pt>
                <c:pt idx="6">
                  <c:v>41367.083333333343</c:v>
                </c:pt>
                <c:pt idx="7">
                  <c:v>41367.093749999993</c:v>
                </c:pt>
                <c:pt idx="8">
                  <c:v>41367.104166666577</c:v>
                </c:pt>
                <c:pt idx="9">
                  <c:v>41367.114583333343</c:v>
                </c:pt>
                <c:pt idx="10">
                  <c:v>41367.125</c:v>
                </c:pt>
                <c:pt idx="11">
                  <c:v>41367.135416666577</c:v>
                </c:pt>
                <c:pt idx="12">
                  <c:v>41367.145833333343</c:v>
                </c:pt>
                <c:pt idx="13">
                  <c:v>41367.15625</c:v>
                </c:pt>
                <c:pt idx="14">
                  <c:v>41367.166666666577</c:v>
                </c:pt>
                <c:pt idx="15">
                  <c:v>41367.177083333183</c:v>
                </c:pt>
                <c:pt idx="16">
                  <c:v>41367.1875</c:v>
                </c:pt>
                <c:pt idx="17">
                  <c:v>41367.197916666577</c:v>
                </c:pt>
                <c:pt idx="18">
                  <c:v>41367.208333333343</c:v>
                </c:pt>
                <c:pt idx="19">
                  <c:v>41367.21875</c:v>
                </c:pt>
                <c:pt idx="20">
                  <c:v>41367.229166666439</c:v>
                </c:pt>
                <c:pt idx="21">
                  <c:v>41367.239583333183</c:v>
                </c:pt>
                <c:pt idx="22">
                  <c:v>41367.25</c:v>
                </c:pt>
                <c:pt idx="23">
                  <c:v>41367.260416666577</c:v>
                </c:pt>
                <c:pt idx="24">
                  <c:v>41367.270833333343</c:v>
                </c:pt>
                <c:pt idx="25">
                  <c:v>41367.28125</c:v>
                </c:pt>
                <c:pt idx="26">
                  <c:v>41367.291666666439</c:v>
                </c:pt>
                <c:pt idx="27">
                  <c:v>41367.302083333343</c:v>
                </c:pt>
                <c:pt idx="28">
                  <c:v>41367.3125</c:v>
                </c:pt>
                <c:pt idx="29">
                  <c:v>41367.322916666657</c:v>
                </c:pt>
                <c:pt idx="30">
                  <c:v>41367.333333333343</c:v>
                </c:pt>
                <c:pt idx="31">
                  <c:v>41367.34375</c:v>
                </c:pt>
                <c:pt idx="32">
                  <c:v>41367.354166666657</c:v>
                </c:pt>
                <c:pt idx="33">
                  <c:v>41367.364583333343</c:v>
                </c:pt>
                <c:pt idx="34">
                  <c:v>41367.375</c:v>
                </c:pt>
                <c:pt idx="35">
                  <c:v>41367.385416666657</c:v>
                </c:pt>
                <c:pt idx="36">
                  <c:v>41367.395833333343</c:v>
                </c:pt>
                <c:pt idx="37">
                  <c:v>41367.40625</c:v>
                </c:pt>
                <c:pt idx="38">
                  <c:v>41367.416666666657</c:v>
                </c:pt>
                <c:pt idx="39">
                  <c:v>41367.427083333183</c:v>
                </c:pt>
                <c:pt idx="40">
                  <c:v>41367.4375</c:v>
                </c:pt>
                <c:pt idx="41">
                  <c:v>41367.447916666657</c:v>
                </c:pt>
                <c:pt idx="42">
                  <c:v>41367.458333333343</c:v>
                </c:pt>
                <c:pt idx="43">
                  <c:v>41367.46875</c:v>
                </c:pt>
                <c:pt idx="44">
                  <c:v>41367.479166666577</c:v>
                </c:pt>
                <c:pt idx="45">
                  <c:v>41367.489583333343</c:v>
                </c:pt>
                <c:pt idx="46">
                  <c:v>41367.5</c:v>
                </c:pt>
                <c:pt idx="47">
                  <c:v>41367.510416666657</c:v>
                </c:pt>
                <c:pt idx="48">
                  <c:v>41367.520833333343</c:v>
                </c:pt>
                <c:pt idx="49">
                  <c:v>41367.53125</c:v>
                </c:pt>
                <c:pt idx="50">
                  <c:v>41367.541666666577</c:v>
                </c:pt>
                <c:pt idx="51">
                  <c:v>41367.552083333343</c:v>
                </c:pt>
                <c:pt idx="52">
                  <c:v>41367.5625</c:v>
                </c:pt>
                <c:pt idx="53">
                  <c:v>41367.572916666657</c:v>
                </c:pt>
                <c:pt idx="54">
                  <c:v>41367.583333333343</c:v>
                </c:pt>
                <c:pt idx="55">
                  <c:v>41367.593749999993</c:v>
                </c:pt>
                <c:pt idx="56">
                  <c:v>41367.604166666577</c:v>
                </c:pt>
                <c:pt idx="57">
                  <c:v>41367.614583333343</c:v>
                </c:pt>
                <c:pt idx="58">
                  <c:v>41367.625</c:v>
                </c:pt>
                <c:pt idx="59">
                  <c:v>41367.635416666577</c:v>
                </c:pt>
                <c:pt idx="60">
                  <c:v>41367.645833333343</c:v>
                </c:pt>
                <c:pt idx="61">
                  <c:v>41367.65625</c:v>
                </c:pt>
                <c:pt idx="62">
                  <c:v>41367.666666666577</c:v>
                </c:pt>
                <c:pt idx="63">
                  <c:v>41367.677083333183</c:v>
                </c:pt>
                <c:pt idx="64">
                  <c:v>41367.6875</c:v>
                </c:pt>
                <c:pt idx="65">
                  <c:v>41367.697916666577</c:v>
                </c:pt>
                <c:pt idx="66">
                  <c:v>41367.708333333343</c:v>
                </c:pt>
                <c:pt idx="67">
                  <c:v>41367.71875</c:v>
                </c:pt>
                <c:pt idx="68">
                  <c:v>41367.729166666439</c:v>
                </c:pt>
                <c:pt idx="69">
                  <c:v>41367.739583333183</c:v>
                </c:pt>
                <c:pt idx="70">
                  <c:v>41367.75</c:v>
                </c:pt>
                <c:pt idx="71">
                  <c:v>41367.760416666577</c:v>
                </c:pt>
                <c:pt idx="72">
                  <c:v>41367.770833333343</c:v>
                </c:pt>
                <c:pt idx="73">
                  <c:v>41367.78125</c:v>
                </c:pt>
                <c:pt idx="74">
                  <c:v>41367.791666666439</c:v>
                </c:pt>
                <c:pt idx="75">
                  <c:v>41367.802083333343</c:v>
                </c:pt>
                <c:pt idx="76">
                  <c:v>41367.8125</c:v>
                </c:pt>
                <c:pt idx="77">
                  <c:v>41367.822916666657</c:v>
                </c:pt>
                <c:pt idx="78">
                  <c:v>41367.833333333343</c:v>
                </c:pt>
                <c:pt idx="79">
                  <c:v>41367.84375</c:v>
                </c:pt>
                <c:pt idx="80">
                  <c:v>41367.854166666657</c:v>
                </c:pt>
                <c:pt idx="81">
                  <c:v>41367.864583333343</c:v>
                </c:pt>
                <c:pt idx="82">
                  <c:v>41367.875</c:v>
                </c:pt>
                <c:pt idx="83">
                  <c:v>41367.885416666657</c:v>
                </c:pt>
                <c:pt idx="84">
                  <c:v>41367.895833333343</c:v>
                </c:pt>
                <c:pt idx="85">
                  <c:v>41367.90625</c:v>
                </c:pt>
                <c:pt idx="86">
                  <c:v>41367.916666666657</c:v>
                </c:pt>
                <c:pt idx="87">
                  <c:v>41367.927083333183</c:v>
                </c:pt>
                <c:pt idx="88">
                  <c:v>41367.9375</c:v>
                </c:pt>
                <c:pt idx="89">
                  <c:v>41367.947916666657</c:v>
                </c:pt>
                <c:pt idx="90">
                  <c:v>41367.958333333343</c:v>
                </c:pt>
                <c:pt idx="91">
                  <c:v>41367.96875</c:v>
                </c:pt>
                <c:pt idx="92">
                  <c:v>41367.979166666577</c:v>
                </c:pt>
                <c:pt idx="93">
                  <c:v>41367.989583333343</c:v>
                </c:pt>
                <c:pt idx="94" formatCode="dd\.mm\.yyyy">
                  <c:v>41368</c:v>
                </c:pt>
                <c:pt idx="95">
                  <c:v>41368.010416666657</c:v>
                </c:pt>
                <c:pt idx="96">
                  <c:v>41368.020833333343</c:v>
                </c:pt>
                <c:pt idx="97">
                  <c:v>41368.03125</c:v>
                </c:pt>
                <c:pt idx="98">
                  <c:v>41368.041666666577</c:v>
                </c:pt>
                <c:pt idx="99">
                  <c:v>41368.052083333343</c:v>
                </c:pt>
                <c:pt idx="100">
                  <c:v>41368.0625</c:v>
                </c:pt>
                <c:pt idx="101">
                  <c:v>41368.072916666657</c:v>
                </c:pt>
                <c:pt idx="102">
                  <c:v>41368.083333333343</c:v>
                </c:pt>
                <c:pt idx="103">
                  <c:v>41368.093749999993</c:v>
                </c:pt>
                <c:pt idx="104">
                  <c:v>41368.104166666577</c:v>
                </c:pt>
                <c:pt idx="105">
                  <c:v>41368.114583333343</c:v>
                </c:pt>
                <c:pt idx="106">
                  <c:v>41368.125</c:v>
                </c:pt>
                <c:pt idx="107">
                  <c:v>41368.135416666577</c:v>
                </c:pt>
                <c:pt idx="108">
                  <c:v>41368.145833333343</c:v>
                </c:pt>
                <c:pt idx="109">
                  <c:v>41368.15625</c:v>
                </c:pt>
                <c:pt idx="110">
                  <c:v>41368.166666666577</c:v>
                </c:pt>
                <c:pt idx="111">
                  <c:v>41368.177083333183</c:v>
                </c:pt>
                <c:pt idx="112">
                  <c:v>41368.1875</c:v>
                </c:pt>
                <c:pt idx="113">
                  <c:v>41368.197916666577</c:v>
                </c:pt>
                <c:pt idx="114">
                  <c:v>41368.208333333343</c:v>
                </c:pt>
                <c:pt idx="115">
                  <c:v>41368.21875</c:v>
                </c:pt>
                <c:pt idx="116">
                  <c:v>41368.229166666439</c:v>
                </c:pt>
                <c:pt idx="117">
                  <c:v>41368.239583333183</c:v>
                </c:pt>
                <c:pt idx="118">
                  <c:v>41368.25</c:v>
                </c:pt>
                <c:pt idx="119">
                  <c:v>41368.260416666577</c:v>
                </c:pt>
                <c:pt idx="120">
                  <c:v>41368.270833333343</c:v>
                </c:pt>
                <c:pt idx="121">
                  <c:v>41368.28125</c:v>
                </c:pt>
                <c:pt idx="122">
                  <c:v>41368.291666666439</c:v>
                </c:pt>
                <c:pt idx="123">
                  <c:v>41368.302083333343</c:v>
                </c:pt>
                <c:pt idx="124">
                  <c:v>41368.3125</c:v>
                </c:pt>
                <c:pt idx="125">
                  <c:v>41368.322916666657</c:v>
                </c:pt>
                <c:pt idx="126">
                  <c:v>41368.333333333343</c:v>
                </c:pt>
                <c:pt idx="127">
                  <c:v>41368.34375</c:v>
                </c:pt>
                <c:pt idx="128">
                  <c:v>41368.354166666657</c:v>
                </c:pt>
                <c:pt idx="129">
                  <c:v>41368.364583333343</c:v>
                </c:pt>
                <c:pt idx="130">
                  <c:v>41368.375</c:v>
                </c:pt>
                <c:pt idx="131">
                  <c:v>41368.385416666657</c:v>
                </c:pt>
                <c:pt idx="132">
                  <c:v>41368.395833333343</c:v>
                </c:pt>
                <c:pt idx="133">
                  <c:v>41368.40625</c:v>
                </c:pt>
                <c:pt idx="134">
                  <c:v>41368.416666666657</c:v>
                </c:pt>
                <c:pt idx="135">
                  <c:v>41368.427083333183</c:v>
                </c:pt>
                <c:pt idx="136">
                  <c:v>41368.4375</c:v>
                </c:pt>
                <c:pt idx="137">
                  <c:v>41368.447916666657</c:v>
                </c:pt>
                <c:pt idx="138">
                  <c:v>41368.458333333343</c:v>
                </c:pt>
                <c:pt idx="139">
                  <c:v>41368.46875</c:v>
                </c:pt>
                <c:pt idx="140">
                  <c:v>41368.479166666577</c:v>
                </c:pt>
                <c:pt idx="141">
                  <c:v>41368.489583333343</c:v>
                </c:pt>
                <c:pt idx="142">
                  <c:v>41368.5</c:v>
                </c:pt>
                <c:pt idx="143">
                  <c:v>41368.510416666657</c:v>
                </c:pt>
                <c:pt idx="144">
                  <c:v>41368.520833333343</c:v>
                </c:pt>
                <c:pt idx="145">
                  <c:v>41368.53125</c:v>
                </c:pt>
                <c:pt idx="146">
                  <c:v>41368.541666666577</c:v>
                </c:pt>
                <c:pt idx="147">
                  <c:v>41368.552083333343</c:v>
                </c:pt>
                <c:pt idx="148">
                  <c:v>41368.5625</c:v>
                </c:pt>
                <c:pt idx="149">
                  <c:v>41368.572916666657</c:v>
                </c:pt>
                <c:pt idx="150">
                  <c:v>41368.583333333343</c:v>
                </c:pt>
                <c:pt idx="151">
                  <c:v>41368.593749999993</c:v>
                </c:pt>
                <c:pt idx="152">
                  <c:v>41368.604166666577</c:v>
                </c:pt>
                <c:pt idx="153">
                  <c:v>41368.614583333343</c:v>
                </c:pt>
                <c:pt idx="154">
                  <c:v>41368.625</c:v>
                </c:pt>
                <c:pt idx="155">
                  <c:v>41368.635416666577</c:v>
                </c:pt>
                <c:pt idx="156">
                  <c:v>41368.645833333343</c:v>
                </c:pt>
                <c:pt idx="157">
                  <c:v>41368.65625</c:v>
                </c:pt>
                <c:pt idx="158">
                  <c:v>41368.666666666577</c:v>
                </c:pt>
                <c:pt idx="159">
                  <c:v>41368.677083333183</c:v>
                </c:pt>
                <c:pt idx="160">
                  <c:v>41368.6875</c:v>
                </c:pt>
                <c:pt idx="161">
                  <c:v>41368.697916666577</c:v>
                </c:pt>
                <c:pt idx="162">
                  <c:v>41368.708333333343</c:v>
                </c:pt>
                <c:pt idx="163">
                  <c:v>41368.71875</c:v>
                </c:pt>
                <c:pt idx="164">
                  <c:v>41368.729166666439</c:v>
                </c:pt>
                <c:pt idx="165">
                  <c:v>41368.739583333183</c:v>
                </c:pt>
                <c:pt idx="166">
                  <c:v>41368.75</c:v>
                </c:pt>
                <c:pt idx="167">
                  <c:v>41368.760416666577</c:v>
                </c:pt>
                <c:pt idx="168">
                  <c:v>41368.770833333343</c:v>
                </c:pt>
                <c:pt idx="169">
                  <c:v>41368.78125</c:v>
                </c:pt>
                <c:pt idx="170">
                  <c:v>41368.791666666439</c:v>
                </c:pt>
                <c:pt idx="171">
                  <c:v>41368.802083333343</c:v>
                </c:pt>
                <c:pt idx="172">
                  <c:v>41368.8125</c:v>
                </c:pt>
                <c:pt idx="173">
                  <c:v>41368.822916666657</c:v>
                </c:pt>
                <c:pt idx="174">
                  <c:v>41368.833333333343</c:v>
                </c:pt>
                <c:pt idx="175">
                  <c:v>41368.84375</c:v>
                </c:pt>
                <c:pt idx="176">
                  <c:v>41368.854166666657</c:v>
                </c:pt>
                <c:pt idx="177">
                  <c:v>41368.864583333343</c:v>
                </c:pt>
                <c:pt idx="178">
                  <c:v>41368.875</c:v>
                </c:pt>
                <c:pt idx="179">
                  <c:v>41368.885416666657</c:v>
                </c:pt>
                <c:pt idx="180">
                  <c:v>41368.895833333343</c:v>
                </c:pt>
                <c:pt idx="181">
                  <c:v>41368.90625</c:v>
                </c:pt>
                <c:pt idx="182">
                  <c:v>41368.916666666657</c:v>
                </c:pt>
                <c:pt idx="183">
                  <c:v>41368.927083333183</c:v>
                </c:pt>
                <c:pt idx="184">
                  <c:v>41368.9375</c:v>
                </c:pt>
                <c:pt idx="185">
                  <c:v>41368.947916666657</c:v>
                </c:pt>
                <c:pt idx="186">
                  <c:v>41368.958333333343</c:v>
                </c:pt>
                <c:pt idx="187">
                  <c:v>41368.96875</c:v>
                </c:pt>
                <c:pt idx="188">
                  <c:v>41368.979166666577</c:v>
                </c:pt>
                <c:pt idx="189">
                  <c:v>41368.989583333343</c:v>
                </c:pt>
                <c:pt idx="190" formatCode="dd\.mm\.yyyy">
                  <c:v>41369</c:v>
                </c:pt>
                <c:pt idx="191">
                  <c:v>41369.010416666657</c:v>
                </c:pt>
                <c:pt idx="192">
                  <c:v>41369.020833333343</c:v>
                </c:pt>
                <c:pt idx="193">
                  <c:v>41369.03125</c:v>
                </c:pt>
                <c:pt idx="194">
                  <c:v>41369.041666666577</c:v>
                </c:pt>
                <c:pt idx="195">
                  <c:v>41369.052083333343</c:v>
                </c:pt>
                <c:pt idx="196">
                  <c:v>41369.0625</c:v>
                </c:pt>
                <c:pt idx="197">
                  <c:v>41369.072916666657</c:v>
                </c:pt>
                <c:pt idx="198">
                  <c:v>41369.083333333343</c:v>
                </c:pt>
                <c:pt idx="199">
                  <c:v>41369.093749999993</c:v>
                </c:pt>
                <c:pt idx="200">
                  <c:v>41369.104166666577</c:v>
                </c:pt>
                <c:pt idx="201">
                  <c:v>41369.114583333343</c:v>
                </c:pt>
                <c:pt idx="202">
                  <c:v>41369.125</c:v>
                </c:pt>
                <c:pt idx="203">
                  <c:v>41369.135416666577</c:v>
                </c:pt>
                <c:pt idx="204">
                  <c:v>41369.145833333343</c:v>
                </c:pt>
                <c:pt idx="205">
                  <c:v>41369.15625</c:v>
                </c:pt>
                <c:pt idx="206">
                  <c:v>41369.166666666577</c:v>
                </c:pt>
                <c:pt idx="207">
                  <c:v>41369.177083333183</c:v>
                </c:pt>
                <c:pt idx="208">
                  <c:v>41369.1875</c:v>
                </c:pt>
                <c:pt idx="209">
                  <c:v>41369.197916666577</c:v>
                </c:pt>
                <c:pt idx="210">
                  <c:v>41369.208333333343</c:v>
                </c:pt>
                <c:pt idx="211">
                  <c:v>41369.21875</c:v>
                </c:pt>
                <c:pt idx="212">
                  <c:v>41369.229166666439</c:v>
                </c:pt>
                <c:pt idx="213">
                  <c:v>41369.239583333183</c:v>
                </c:pt>
                <c:pt idx="214">
                  <c:v>41369.25</c:v>
                </c:pt>
                <c:pt idx="215">
                  <c:v>41369.260416666577</c:v>
                </c:pt>
                <c:pt idx="216">
                  <c:v>41369.270833333343</c:v>
                </c:pt>
                <c:pt idx="217">
                  <c:v>41369.28125</c:v>
                </c:pt>
                <c:pt idx="218">
                  <c:v>41369.291666666439</c:v>
                </c:pt>
                <c:pt idx="219">
                  <c:v>41369.302083333343</c:v>
                </c:pt>
                <c:pt idx="220">
                  <c:v>41369.3125</c:v>
                </c:pt>
                <c:pt idx="221">
                  <c:v>41369.322916666657</c:v>
                </c:pt>
                <c:pt idx="222">
                  <c:v>41369.333333333343</c:v>
                </c:pt>
                <c:pt idx="223">
                  <c:v>41369.34375</c:v>
                </c:pt>
                <c:pt idx="224">
                  <c:v>41369.354166666657</c:v>
                </c:pt>
                <c:pt idx="225">
                  <c:v>41369.364583333343</c:v>
                </c:pt>
                <c:pt idx="226">
                  <c:v>41369.375</c:v>
                </c:pt>
                <c:pt idx="227">
                  <c:v>41369.385416666657</c:v>
                </c:pt>
                <c:pt idx="228">
                  <c:v>41369.395833333343</c:v>
                </c:pt>
                <c:pt idx="229">
                  <c:v>41369.40625</c:v>
                </c:pt>
                <c:pt idx="230">
                  <c:v>41369.416666666657</c:v>
                </c:pt>
                <c:pt idx="231">
                  <c:v>41369.427083333183</c:v>
                </c:pt>
                <c:pt idx="232">
                  <c:v>41369.4375</c:v>
                </c:pt>
                <c:pt idx="233">
                  <c:v>41369.447916666657</c:v>
                </c:pt>
                <c:pt idx="234">
                  <c:v>41369.458333333343</c:v>
                </c:pt>
                <c:pt idx="235">
                  <c:v>41369.46875</c:v>
                </c:pt>
                <c:pt idx="236">
                  <c:v>41369.479166666577</c:v>
                </c:pt>
                <c:pt idx="237">
                  <c:v>41369.489583333343</c:v>
                </c:pt>
                <c:pt idx="238">
                  <c:v>41369.5</c:v>
                </c:pt>
                <c:pt idx="239">
                  <c:v>41369.510416666657</c:v>
                </c:pt>
                <c:pt idx="240">
                  <c:v>41369.520833333343</c:v>
                </c:pt>
                <c:pt idx="241">
                  <c:v>41369.53125</c:v>
                </c:pt>
                <c:pt idx="242">
                  <c:v>41369.541666666577</c:v>
                </c:pt>
                <c:pt idx="243">
                  <c:v>41369.552083333343</c:v>
                </c:pt>
                <c:pt idx="244">
                  <c:v>41369.5625</c:v>
                </c:pt>
                <c:pt idx="245">
                  <c:v>41369.572916666657</c:v>
                </c:pt>
                <c:pt idx="246">
                  <c:v>41369.583333333343</c:v>
                </c:pt>
                <c:pt idx="247">
                  <c:v>41369.593749999993</c:v>
                </c:pt>
                <c:pt idx="248">
                  <c:v>41369.604166666577</c:v>
                </c:pt>
                <c:pt idx="249">
                  <c:v>41369.614583333343</c:v>
                </c:pt>
                <c:pt idx="250">
                  <c:v>41369.625</c:v>
                </c:pt>
                <c:pt idx="251">
                  <c:v>41369.635416666577</c:v>
                </c:pt>
                <c:pt idx="252">
                  <c:v>41369.645833333343</c:v>
                </c:pt>
                <c:pt idx="253">
                  <c:v>41369.65625</c:v>
                </c:pt>
                <c:pt idx="254">
                  <c:v>41369.666666666577</c:v>
                </c:pt>
                <c:pt idx="255">
                  <c:v>41369.677083333183</c:v>
                </c:pt>
                <c:pt idx="256">
                  <c:v>41369.6875</c:v>
                </c:pt>
                <c:pt idx="257">
                  <c:v>41369.697916666577</c:v>
                </c:pt>
                <c:pt idx="258">
                  <c:v>41369.708333333343</c:v>
                </c:pt>
                <c:pt idx="259">
                  <c:v>41369.71875</c:v>
                </c:pt>
                <c:pt idx="260">
                  <c:v>41369.729166666439</c:v>
                </c:pt>
                <c:pt idx="261">
                  <c:v>41369.739583333183</c:v>
                </c:pt>
                <c:pt idx="262">
                  <c:v>41369.75</c:v>
                </c:pt>
                <c:pt idx="263">
                  <c:v>41369.760416666577</c:v>
                </c:pt>
                <c:pt idx="264">
                  <c:v>41369.770833333343</c:v>
                </c:pt>
                <c:pt idx="265">
                  <c:v>41369.78125</c:v>
                </c:pt>
                <c:pt idx="266">
                  <c:v>41369.791666666439</c:v>
                </c:pt>
                <c:pt idx="267">
                  <c:v>41369.802083333343</c:v>
                </c:pt>
                <c:pt idx="268">
                  <c:v>41369.8125</c:v>
                </c:pt>
                <c:pt idx="269">
                  <c:v>41369.822916666657</c:v>
                </c:pt>
                <c:pt idx="270">
                  <c:v>41369.833333333343</c:v>
                </c:pt>
                <c:pt idx="271">
                  <c:v>41369.84375</c:v>
                </c:pt>
                <c:pt idx="272">
                  <c:v>41369.854166666657</c:v>
                </c:pt>
                <c:pt idx="273">
                  <c:v>41369.864583333343</c:v>
                </c:pt>
                <c:pt idx="274">
                  <c:v>41369.875</c:v>
                </c:pt>
                <c:pt idx="275">
                  <c:v>41369.885416666657</c:v>
                </c:pt>
                <c:pt idx="276">
                  <c:v>41369.895833333343</c:v>
                </c:pt>
                <c:pt idx="277">
                  <c:v>41369.90625</c:v>
                </c:pt>
                <c:pt idx="278">
                  <c:v>41369.916666666657</c:v>
                </c:pt>
                <c:pt idx="279">
                  <c:v>41369.927083333183</c:v>
                </c:pt>
                <c:pt idx="280">
                  <c:v>41369.9375</c:v>
                </c:pt>
                <c:pt idx="281">
                  <c:v>41369.947916666657</c:v>
                </c:pt>
                <c:pt idx="282">
                  <c:v>41369.958333333343</c:v>
                </c:pt>
                <c:pt idx="283">
                  <c:v>41369.96875</c:v>
                </c:pt>
                <c:pt idx="284">
                  <c:v>41369.979166666577</c:v>
                </c:pt>
                <c:pt idx="285">
                  <c:v>41369.989583333343</c:v>
                </c:pt>
              </c:numCache>
            </c:numRef>
          </c:xVal>
          <c:yVal>
            <c:numRef>
              <c:f>Sheet1!$B$6:$B$291</c:f>
            </c:numRef>
          </c:yVal>
          <c:smooth val="1"/>
        </c:ser>
        <c:ser>
          <c:idx val="1"/>
          <c:order val="1"/>
          <c:xVal>
            <c:numRef>
              <c:f>Sheet1!$A$6:$A$291</c:f>
              <c:numCache>
                <c:formatCode>dd\.mm\.yyyy\ hh:mm</c:formatCode>
                <c:ptCount val="286"/>
                <c:pt idx="0">
                  <c:v>41367.020833333343</c:v>
                </c:pt>
                <c:pt idx="1">
                  <c:v>41367.03125</c:v>
                </c:pt>
                <c:pt idx="2">
                  <c:v>41367.041666666577</c:v>
                </c:pt>
                <c:pt idx="3">
                  <c:v>41367.052083333343</c:v>
                </c:pt>
                <c:pt idx="4">
                  <c:v>41367.0625</c:v>
                </c:pt>
                <c:pt idx="5">
                  <c:v>41367.072916666657</c:v>
                </c:pt>
                <c:pt idx="6">
                  <c:v>41367.083333333343</c:v>
                </c:pt>
                <c:pt idx="7">
                  <c:v>41367.093749999993</c:v>
                </c:pt>
                <c:pt idx="8">
                  <c:v>41367.104166666577</c:v>
                </c:pt>
                <c:pt idx="9">
                  <c:v>41367.114583333343</c:v>
                </c:pt>
                <c:pt idx="10">
                  <c:v>41367.125</c:v>
                </c:pt>
                <c:pt idx="11">
                  <c:v>41367.135416666577</c:v>
                </c:pt>
                <c:pt idx="12">
                  <c:v>41367.145833333343</c:v>
                </c:pt>
                <c:pt idx="13">
                  <c:v>41367.15625</c:v>
                </c:pt>
                <c:pt idx="14">
                  <c:v>41367.166666666577</c:v>
                </c:pt>
                <c:pt idx="15">
                  <c:v>41367.177083333183</c:v>
                </c:pt>
                <c:pt idx="16">
                  <c:v>41367.1875</c:v>
                </c:pt>
                <c:pt idx="17">
                  <c:v>41367.197916666577</c:v>
                </c:pt>
                <c:pt idx="18">
                  <c:v>41367.208333333343</c:v>
                </c:pt>
                <c:pt idx="19">
                  <c:v>41367.21875</c:v>
                </c:pt>
                <c:pt idx="20">
                  <c:v>41367.229166666439</c:v>
                </c:pt>
                <c:pt idx="21">
                  <c:v>41367.239583333183</c:v>
                </c:pt>
                <c:pt idx="22">
                  <c:v>41367.25</c:v>
                </c:pt>
                <c:pt idx="23">
                  <c:v>41367.260416666577</c:v>
                </c:pt>
                <c:pt idx="24">
                  <c:v>41367.270833333343</c:v>
                </c:pt>
                <c:pt idx="25">
                  <c:v>41367.28125</c:v>
                </c:pt>
                <c:pt idx="26">
                  <c:v>41367.291666666439</c:v>
                </c:pt>
                <c:pt idx="27">
                  <c:v>41367.302083333343</c:v>
                </c:pt>
                <c:pt idx="28">
                  <c:v>41367.3125</c:v>
                </c:pt>
                <c:pt idx="29">
                  <c:v>41367.322916666657</c:v>
                </c:pt>
                <c:pt idx="30">
                  <c:v>41367.333333333343</c:v>
                </c:pt>
                <c:pt idx="31">
                  <c:v>41367.34375</c:v>
                </c:pt>
                <c:pt idx="32">
                  <c:v>41367.354166666657</c:v>
                </c:pt>
                <c:pt idx="33">
                  <c:v>41367.364583333343</c:v>
                </c:pt>
                <c:pt idx="34">
                  <c:v>41367.375</c:v>
                </c:pt>
                <c:pt idx="35">
                  <c:v>41367.385416666657</c:v>
                </c:pt>
                <c:pt idx="36">
                  <c:v>41367.395833333343</c:v>
                </c:pt>
                <c:pt idx="37">
                  <c:v>41367.40625</c:v>
                </c:pt>
                <c:pt idx="38">
                  <c:v>41367.416666666657</c:v>
                </c:pt>
                <c:pt idx="39">
                  <c:v>41367.427083333183</c:v>
                </c:pt>
                <c:pt idx="40">
                  <c:v>41367.4375</c:v>
                </c:pt>
                <c:pt idx="41">
                  <c:v>41367.447916666657</c:v>
                </c:pt>
                <c:pt idx="42">
                  <c:v>41367.458333333343</c:v>
                </c:pt>
                <c:pt idx="43">
                  <c:v>41367.46875</c:v>
                </c:pt>
                <c:pt idx="44">
                  <c:v>41367.479166666577</c:v>
                </c:pt>
                <c:pt idx="45">
                  <c:v>41367.489583333343</c:v>
                </c:pt>
                <c:pt idx="46">
                  <c:v>41367.5</c:v>
                </c:pt>
                <c:pt idx="47">
                  <c:v>41367.510416666657</c:v>
                </c:pt>
                <c:pt idx="48">
                  <c:v>41367.520833333343</c:v>
                </c:pt>
                <c:pt idx="49">
                  <c:v>41367.53125</c:v>
                </c:pt>
                <c:pt idx="50">
                  <c:v>41367.541666666577</c:v>
                </c:pt>
                <c:pt idx="51">
                  <c:v>41367.552083333343</c:v>
                </c:pt>
                <c:pt idx="52">
                  <c:v>41367.5625</c:v>
                </c:pt>
                <c:pt idx="53">
                  <c:v>41367.572916666657</c:v>
                </c:pt>
                <c:pt idx="54">
                  <c:v>41367.583333333343</c:v>
                </c:pt>
                <c:pt idx="55">
                  <c:v>41367.593749999993</c:v>
                </c:pt>
                <c:pt idx="56">
                  <c:v>41367.604166666577</c:v>
                </c:pt>
                <c:pt idx="57">
                  <c:v>41367.614583333343</c:v>
                </c:pt>
                <c:pt idx="58">
                  <c:v>41367.625</c:v>
                </c:pt>
                <c:pt idx="59">
                  <c:v>41367.635416666577</c:v>
                </c:pt>
                <c:pt idx="60">
                  <c:v>41367.645833333343</c:v>
                </c:pt>
                <c:pt idx="61">
                  <c:v>41367.65625</c:v>
                </c:pt>
                <c:pt idx="62">
                  <c:v>41367.666666666577</c:v>
                </c:pt>
                <c:pt idx="63">
                  <c:v>41367.677083333183</c:v>
                </c:pt>
                <c:pt idx="64">
                  <c:v>41367.6875</c:v>
                </c:pt>
                <c:pt idx="65">
                  <c:v>41367.697916666577</c:v>
                </c:pt>
                <c:pt idx="66">
                  <c:v>41367.708333333343</c:v>
                </c:pt>
                <c:pt idx="67">
                  <c:v>41367.71875</c:v>
                </c:pt>
                <c:pt idx="68">
                  <c:v>41367.729166666439</c:v>
                </c:pt>
                <c:pt idx="69">
                  <c:v>41367.739583333183</c:v>
                </c:pt>
                <c:pt idx="70">
                  <c:v>41367.75</c:v>
                </c:pt>
                <c:pt idx="71">
                  <c:v>41367.760416666577</c:v>
                </c:pt>
                <c:pt idx="72">
                  <c:v>41367.770833333343</c:v>
                </c:pt>
                <c:pt idx="73">
                  <c:v>41367.78125</c:v>
                </c:pt>
                <c:pt idx="74">
                  <c:v>41367.791666666439</c:v>
                </c:pt>
                <c:pt idx="75">
                  <c:v>41367.802083333343</c:v>
                </c:pt>
                <c:pt idx="76">
                  <c:v>41367.8125</c:v>
                </c:pt>
                <c:pt idx="77">
                  <c:v>41367.822916666657</c:v>
                </c:pt>
                <c:pt idx="78">
                  <c:v>41367.833333333343</c:v>
                </c:pt>
                <c:pt idx="79">
                  <c:v>41367.84375</c:v>
                </c:pt>
                <c:pt idx="80">
                  <c:v>41367.854166666657</c:v>
                </c:pt>
                <c:pt idx="81">
                  <c:v>41367.864583333343</c:v>
                </c:pt>
                <c:pt idx="82">
                  <c:v>41367.875</c:v>
                </c:pt>
                <c:pt idx="83">
                  <c:v>41367.885416666657</c:v>
                </c:pt>
                <c:pt idx="84">
                  <c:v>41367.895833333343</c:v>
                </c:pt>
                <c:pt idx="85">
                  <c:v>41367.90625</c:v>
                </c:pt>
                <c:pt idx="86">
                  <c:v>41367.916666666657</c:v>
                </c:pt>
                <c:pt idx="87">
                  <c:v>41367.927083333183</c:v>
                </c:pt>
                <c:pt idx="88">
                  <c:v>41367.9375</c:v>
                </c:pt>
                <c:pt idx="89">
                  <c:v>41367.947916666657</c:v>
                </c:pt>
                <c:pt idx="90">
                  <c:v>41367.958333333343</c:v>
                </c:pt>
                <c:pt idx="91">
                  <c:v>41367.96875</c:v>
                </c:pt>
                <c:pt idx="92">
                  <c:v>41367.979166666577</c:v>
                </c:pt>
                <c:pt idx="93">
                  <c:v>41367.989583333343</c:v>
                </c:pt>
                <c:pt idx="94" formatCode="dd\.mm\.yyyy">
                  <c:v>41368</c:v>
                </c:pt>
                <c:pt idx="95">
                  <c:v>41368.010416666657</c:v>
                </c:pt>
                <c:pt idx="96">
                  <c:v>41368.020833333343</c:v>
                </c:pt>
                <c:pt idx="97">
                  <c:v>41368.03125</c:v>
                </c:pt>
                <c:pt idx="98">
                  <c:v>41368.041666666577</c:v>
                </c:pt>
                <c:pt idx="99">
                  <c:v>41368.052083333343</c:v>
                </c:pt>
                <c:pt idx="100">
                  <c:v>41368.0625</c:v>
                </c:pt>
                <c:pt idx="101">
                  <c:v>41368.072916666657</c:v>
                </c:pt>
                <c:pt idx="102">
                  <c:v>41368.083333333343</c:v>
                </c:pt>
                <c:pt idx="103">
                  <c:v>41368.093749999993</c:v>
                </c:pt>
                <c:pt idx="104">
                  <c:v>41368.104166666577</c:v>
                </c:pt>
                <c:pt idx="105">
                  <c:v>41368.114583333343</c:v>
                </c:pt>
                <c:pt idx="106">
                  <c:v>41368.125</c:v>
                </c:pt>
                <c:pt idx="107">
                  <c:v>41368.135416666577</c:v>
                </c:pt>
                <c:pt idx="108">
                  <c:v>41368.145833333343</c:v>
                </c:pt>
                <c:pt idx="109">
                  <c:v>41368.15625</c:v>
                </c:pt>
                <c:pt idx="110">
                  <c:v>41368.166666666577</c:v>
                </c:pt>
                <c:pt idx="111">
                  <c:v>41368.177083333183</c:v>
                </c:pt>
                <c:pt idx="112">
                  <c:v>41368.1875</c:v>
                </c:pt>
                <c:pt idx="113">
                  <c:v>41368.197916666577</c:v>
                </c:pt>
                <c:pt idx="114">
                  <c:v>41368.208333333343</c:v>
                </c:pt>
                <c:pt idx="115">
                  <c:v>41368.21875</c:v>
                </c:pt>
                <c:pt idx="116">
                  <c:v>41368.229166666439</c:v>
                </c:pt>
                <c:pt idx="117">
                  <c:v>41368.239583333183</c:v>
                </c:pt>
                <c:pt idx="118">
                  <c:v>41368.25</c:v>
                </c:pt>
                <c:pt idx="119">
                  <c:v>41368.260416666577</c:v>
                </c:pt>
                <c:pt idx="120">
                  <c:v>41368.270833333343</c:v>
                </c:pt>
                <c:pt idx="121">
                  <c:v>41368.28125</c:v>
                </c:pt>
                <c:pt idx="122">
                  <c:v>41368.291666666439</c:v>
                </c:pt>
                <c:pt idx="123">
                  <c:v>41368.302083333343</c:v>
                </c:pt>
                <c:pt idx="124">
                  <c:v>41368.3125</c:v>
                </c:pt>
                <c:pt idx="125">
                  <c:v>41368.322916666657</c:v>
                </c:pt>
                <c:pt idx="126">
                  <c:v>41368.333333333343</c:v>
                </c:pt>
                <c:pt idx="127">
                  <c:v>41368.34375</c:v>
                </c:pt>
                <c:pt idx="128">
                  <c:v>41368.354166666657</c:v>
                </c:pt>
                <c:pt idx="129">
                  <c:v>41368.364583333343</c:v>
                </c:pt>
                <c:pt idx="130">
                  <c:v>41368.375</c:v>
                </c:pt>
                <c:pt idx="131">
                  <c:v>41368.385416666657</c:v>
                </c:pt>
                <c:pt idx="132">
                  <c:v>41368.395833333343</c:v>
                </c:pt>
                <c:pt idx="133">
                  <c:v>41368.40625</c:v>
                </c:pt>
                <c:pt idx="134">
                  <c:v>41368.416666666657</c:v>
                </c:pt>
                <c:pt idx="135">
                  <c:v>41368.427083333183</c:v>
                </c:pt>
                <c:pt idx="136">
                  <c:v>41368.4375</c:v>
                </c:pt>
                <c:pt idx="137">
                  <c:v>41368.447916666657</c:v>
                </c:pt>
                <c:pt idx="138">
                  <c:v>41368.458333333343</c:v>
                </c:pt>
                <c:pt idx="139">
                  <c:v>41368.46875</c:v>
                </c:pt>
                <c:pt idx="140">
                  <c:v>41368.479166666577</c:v>
                </c:pt>
                <c:pt idx="141">
                  <c:v>41368.489583333343</c:v>
                </c:pt>
                <c:pt idx="142">
                  <c:v>41368.5</c:v>
                </c:pt>
                <c:pt idx="143">
                  <c:v>41368.510416666657</c:v>
                </c:pt>
                <c:pt idx="144">
                  <c:v>41368.520833333343</c:v>
                </c:pt>
                <c:pt idx="145">
                  <c:v>41368.53125</c:v>
                </c:pt>
                <c:pt idx="146">
                  <c:v>41368.541666666577</c:v>
                </c:pt>
                <c:pt idx="147">
                  <c:v>41368.552083333343</c:v>
                </c:pt>
                <c:pt idx="148">
                  <c:v>41368.5625</c:v>
                </c:pt>
                <c:pt idx="149">
                  <c:v>41368.572916666657</c:v>
                </c:pt>
                <c:pt idx="150">
                  <c:v>41368.583333333343</c:v>
                </c:pt>
                <c:pt idx="151">
                  <c:v>41368.593749999993</c:v>
                </c:pt>
                <c:pt idx="152">
                  <c:v>41368.604166666577</c:v>
                </c:pt>
                <c:pt idx="153">
                  <c:v>41368.614583333343</c:v>
                </c:pt>
                <c:pt idx="154">
                  <c:v>41368.625</c:v>
                </c:pt>
                <c:pt idx="155">
                  <c:v>41368.635416666577</c:v>
                </c:pt>
                <c:pt idx="156">
                  <c:v>41368.645833333343</c:v>
                </c:pt>
                <c:pt idx="157">
                  <c:v>41368.65625</c:v>
                </c:pt>
                <c:pt idx="158">
                  <c:v>41368.666666666577</c:v>
                </c:pt>
                <c:pt idx="159">
                  <c:v>41368.677083333183</c:v>
                </c:pt>
                <c:pt idx="160">
                  <c:v>41368.6875</c:v>
                </c:pt>
                <c:pt idx="161">
                  <c:v>41368.697916666577</c:v>
                </c:pt>
                <c:pt idx="162">
                  <c:v>41368.708333333343</c:v>
                </c:pt>
                <c:pt idx="163">
                  <c:v>41368.71875</c:v>
                </c:pt>
                <c:pt idx="164">
                  <c:v>41368.729166666439</c:v>
                </c:pt>
                <c:pt idx="165">
                  <c:v>41368.739583333183</c:v>
                </c:pt>
                <c:pt idx="166">
                  <c:v>41368.75</c:v>
                </c:pt>
                <c:pt idx="167">
                  <c:v>41368.760416666577</c:v>
                </c:pt>
                <c:pt idx="168">
                  <c:v>41368.770833333343</c:v>
                </c:pt>
                <c:pt idx="169">
                  <c:v>41368.78125</c:v>
                </c:pt>
                <c:pt idx="170">
                  <c:v>41368.791666666439</c:v>
                </c:pt>
                <c:pt idx="171">
                  <c:v>41368.802083333343</c:v>
                </c:pt>
                <c:pt idx="172">
                  <c:v>41368.8125</c:v>
                </c:pt>
                <c:pt idx="173">
                  <c:v>41368.822916666657</c:v>
                </c:pt>
                <c:pt idx="174">
                  <c:v>41368.833333333343</c:v>
                </c:pt>
                <c:pt idx="175">
                  <c:v>41368.84375</c:v>
                </c:pt>
                <c:pt idx="176">
                  <c:v>41368.854166666657</c:v>
                </c:pt>
                <c:pt idx="177">
                  <c:v>41368.864583333343</c:v>
                </c:pt>
                <c:pt idx="178">
                  <c:v>41368.875</c:v>
                </c:pt>
                <c:pt idx="179">
                  <c:v>41368.885416666657</c:v>
                </c:pt>
                <c:pt idx="180">
                  <c:v>41368.895833333343</c:v>
                </c:pt>
                <c:pt idx="181">
                  <c:v>41368.90625</c:v>
                </c:pt>
                <c:pt idx="182">
                  <c:v>41368.916666666657</c:v>
                </c:pt>
                <c:pt idx="183">
                  <c:v>41368.927083333183</c:v>
                </c:pt>
                <c:pt idx="184">
                  <c:v>41368.9375</c:v>
                </c:pt>
                <c:pt idx="185">
                  <c:v>41368.947916666657</c:v>
                </c:pt>
                <c:pt idx="186">
                  <c:v>41368.958333333343</c:v>
                </c:pt>
                <c:pt idx="187">
                  <c:v>41368.96875</c:v>
                </c:pt>
                <c:pt idx="188">
                  <c:v>41368.979166666577</c:v>
                </c:pt>
                <c:pt idx="189">
                  <c:v>41368.989583333343</c:v>
                </c:pt>
                <c:pt idx="190" formatCode="dd\.mm\.yyyy">
                  <c:v>41369</c:v>
                </c:pt>
                <c:pt idx="191">
                  <c:v>41369.010416666657</c:v>
                </c:pt>
                <c:pt idx="192">
                  <c:v>41369.020833333343</c:v>
                </c:pt>
                <c:pt idx="193">
                  <c:v>41369.03125</c:v>
                </c:pt>
                <c:pt idx="194">
                  <c:v>41369.041666666577</c:v>
                </c:pt>
                <c:pt idx="195">
                  <c:v>41369.052083333343</c:v>
                </c:pt>
                <c:pt idx="196">
                  <c:v>41369.0625</c:v>
                </c:pt>
                <c:pt idx="197">
                  <c:v>41369.072916666657</c:v>
                </c:pt>
                <c:pt idx="198">
                  <c:v>41369.083333333343</c:v>
                </c:pt>
                <c:pt idx="199">
                  <c:v>41369.093749999993</c:v>
                </c:pt>
                <c:pt idx="200">
                  <c:v>41369.104166666577</c:v>
                </c:pt>
                <c:pt idx="201">
                  <c:v>41369.114583333343</c:v>
                </c:pt>
                <c:pt idx="202">
                  <c:v>41369.125</c:v>
                </c:pt>
                <c:pt idx="203">
                  <c:v>41369.135416666577</c:v>
                </c:pt>
                <c:pt idx="204">
                  <c:v>41369.145833333343</c:v>
                </c:pt>
                <c:pt idx="205">
                  <c:v>41369.15625</c:v>
                </c:pt>
                <c:pt idx="206">
                  <c:v>41369.166666666577</c:v>
                </c:pt>
                <c:pt idx="207">
                  <c:v>41369.177083333183</c:v>
                </c:pt>
                <c:pt idx="208">
                  <c:v>41369.1875</c:v>
                </c:pt>
                <c:pt idx="209">
                  <c:v>41369.197916666577</c:v>
                </c:pt>
                <c:pt idx="210">
                  <c:v>41369.208333333343</c:v>
                </c:pt>
                <c:pt idx="211">
                  <c:v>41369.21875</c:v>
                </c:pt>
                <c:pt idx="212">
                  <c:v>41369.229166666439</c:v>
                </c:pt>
                <c:pt idx="213">
                  <c:v>41369.239583333183</c:v>
                </c:pt>
                <c:pt idx="214">
                  <c:v>41369.25</c:v>
                </c:pt>
                <c:pt idx="215">
                  <c:v>41369.260416666577</c:v>
                </c:pt>
                <c:pt idx="216">
                  <c:v>41369.270833333343</c:v>
                </c:pt>
                <c:pt idx="217">
                  <c:v>41369.28125</c:v>
                </c:pt>
                <c:pt idx="218">
                  <c:v>41369.291666666439</c:v>
                </c:pt>
                <c:pt idx="219">
                  <c:v>41369.302083333343</c:v>
                </c:pt>
                <c:pt idx="220">
                  <c:v>41369.3125</c:v>
                </c:pt>
                <c:pt idx="221">
                  <c:v>41369.322916666657</c:v>
                </c:pt>
                <c:pt idx="222">
                  <c:v>41369.333333333343</c:v>
                </c:pt>
                <c:pt idx="223">
                  <c:v>41369.34375</c:v>
                </c:pt>
                <c:pt idx="224">
                  <c:v>41369.354166666657</c:v>
                </c:pt>
                <c:pt idx="225">
                  <c:v>41369.364583333343</c:v>
                </c:pt>
                <c:pt idx="226">
                  <c:v>41369.375</c:v>
                </c:pt>
                <c:pt idx="227">
                  <c:v>41369.385416666657</c:v>
                </c:pt>
                <c:pt idx="228">
                  <c:v>41369.395833333343</c:v>
                </c:pt>
                <c:pt idx="229">
                  <c:v>41369.40625</c:v>
                </c:pt>
                <c:pt idx="230">
                  <c:v>41369.416666666657</c:v>
                </c:pt>
                <c:pt idx="231">
                  <c:v>41369.427083333183</c:v>
                </c:pt>
                <c:pt idx="232">
                  <c:v>41369.4375</c:v>
                </c:pt>
                <c:pt idx="233">
                  <c:v>41369.447916666657</c:v>
                </c:pt>
                <c:pt idx="234">
                  <c:v>41369.458333333343</c:v>
                </c:pt>
                <c:pt idx="235">
                  <c:v>41369.46875</c:v>
                </c:pt>
                <c:pt idx="236">
                  <c:v>41369.479166666577</c:v>
                </c:pt>
                <c:pt idx="237">
                  <c:v>41369.489583333343</c:v>
                </c:pt>
                <c:pt idx="238">
                  <c:v>41369.5</c:v>
                </c:pt>
                <c:pt idx="239">
                  <c:v>41369.510416666657</c:v>
                </c:pt>
                <c:pt idx="240">
                  <c:v>41369.520833333343</c:v>
                </c:pt>
                <c:pt idx="241">
                  <c:v>41369.53125</c:v>
                </c:pt>
                <c:pt idx="242">
                  <c:v>41369.541666666577</c:v>
                </c:pt>
                <c:pt idx="243">
                  <c:v>41369.552083333343</c:v>
                </c:pt>
                <c:pt idx="244">
                  <c:v>41369.5625</c:v>
                </c:pt>
                <c:pt idx="245">
                  <c:v>41369.572916666657</c:v>
                </c:pt>
                <c:pt idx="246">
                  <c:v>41369.583333333343</c:v>
                </c:pt>
                <c:pt idx="247">
                  <c:v>41369.593749999993</c:v>
                </c:pt>
                <c:pt idx="248">
                  <c:v>41369.604166666577</c:v>
                </c:pt>
                <c:pt idx="249">
                  <c:v>41369.614583333343</c:v>
                </c:pt>
                <c:pt idx="250">
                  <c:v>41369.625</c:v>
                </c:pt>
                <c:pt idx="251">
                  <c:v>41369.635416666577</c:v>
                </c:pt>
                <c:pt idx="252">
                  <c:v>41369.645833333343</c:v>
                </c:pt>
                <c:pt idx="253">
                  <c:v>41369.65625</c:v>
                </c:pt>
                <c:pt idx="254">
                  <c:v>41369.666666666577</c:v>
                </c:pt>
                <c:pt idx="255">
                  <c:v>41369.677083333183</c:v>
                </c:pt>
                <c:pt idx="256">
                  <c:v>41369.6875</c:v>
                </c:pt>
                <c:pt idx="257">
                  <c:v>41369.697916666577</c:v>
                </c:pt>
                <c:pt idx="258">
                  <c:v>41369.708333333343</c:v>
                </c:pt>
                <c:pt idx="259">
                  <c:v>41369.71875</c:v>
                </c:pt>
                <c:pt idx="260">
                  <c:v>41369.729166666439</c:v>
                </c:pt>
                <c:pt idx="261">
                  <c:v>41369.739583333183</c:v>
                </c:pt>
                <c:pt idx="262">
                  <c:v>41369.75</c:v>
                </c:pt>
                <c:pt idx="263">
                  <c:v>41369.760416666577</c:v>
                </c:pt>
                <c:pt idx="264">
                  <c:v>41369.770833333343</c:v>
                </c:pt>
                <c:pt idx="265">
                  <c:v>41369.78125</c:v>
                </c:pt>
                <c:pt idx="266">
                  <c:v>41369.791666666439</c:v>
                </c:pt>
                <c:pt idx="267">
                  <c:v>41369.802083333343</c:v>
                </c:pt>
                <c:pt idx="268">
                  <c:v>41369.8125</c:v>
                </c:pt>
                <c:pt idx="269">
                  <c:v>41369.822916666657</c:v>
                </c:pt>
                <c:pt idx="270">
                  <c:v>41369.833333333343</c:v>
                </c:pt>
                <c:pt idx="271">
                  <c:v>41369.84375</c:v>
                </c:pt>
                <c:pt idx="272">
                  <c:v>41369.854166666657</c:v>
                </c:pt>
                <c:pt idx="273">
                  <c:v>41369.864583333343</c:v>
                </c:pt>
                <c:pt idx="274">
                  <c:v>41369.875</c:v>
                </c:pt>
                <c:pt idx="275">
                  <c:v>41369.885416666657</c:v>
                </c:pt>
                <c:pt idx="276">
                  <c:v>41369.895833333343</c:v>
                </c:pt>
                <c:pt idx="277">
                  <c:v>41369.90625</c:v>
                </c:pt>
                <c:pt idx="278">
                  <c:v>41369.916666666657</c:v>
                </c:pt>
                <c:pt idx="279">
                  <c:v>41369.927083333183</c:v>
                </c:pt>
                <c:pt idx="280">
                  <c:v>41369.9375</c:v>
                </c:pt>
                <c:pt idx="281">
                  <c:v>41369.947916666657</c:v>
                </c:pt>
                <c:pt idx="282">
                  <c:v>41369.958333333343</c:v>
                </c:pt>
                <c:pt idx="283">
                  <c:v>41369.96875</c:v>
                </c:pt>
                <c:pt idx="284">
                  <c:v>41369.979166666577</c:v>
                </c:pt>
                <c:pt idx="285">
                  <c:v>41369.989583333343</c:v>
                </c:pt>
              </c:numCache>
            </c:numRef>
          </c:xVal>
          <c:yVal>
            <c:numRef>
              <c:f>Sheet1!$C$6:$C$291</c:f>
            </c:numRef>
          </c:yVal>
          <c:smooth val="1"/>
        </c:ser>
        <c:ser>
          <c:idx val="2"/>
          <c:order val="2"/>
          <c:xVal>
            <c:numRef>
              <c:f>Sheet1!$A$6:$A$291</c:f>
              <c:numCache>
                <c:formatCode>dd\.mm\.yyyy\ hh:mm</c:formatCode>
                <c:ptCount val="286"/>
                <c:pt idx="0">
                  <c:v>41367.020833333343</c:v>
                </c:pt>
                <c:pt idx="1">
                  <c:v>41367.03125</c:v>
                </c:pt>
                <c:pt idx="2">
                  <c:v>41367.041666666577</c:v>
                </c:pt>
                <c:pt idx="3">
                  <c:v>41367.052083333343</c:v>
                </c:pt>
                <c:pt idx="4">
                  <c:v>41367.0625</c:v>
                </c:pt>
                <c:pt idx="5">
                  <c:v>41367.072916666657</c:v>
                </c:pt>
                <c:pt idx="6">
                  <c:v>41367.083333333343</c:v>
                </c:pt>
                <c:pt idx="7">
                  <c:v>41367.093749999993</c:v>
                </c:pt>
                <c:pt idx="8">
                  <c:v>41367.104166666577</c:v>
                </c:pt>
                <c:pt idx="9">
                  <c:v>41367.114583333343</c:v>
                </c:pt>
                <c:pt idx="10">
                  <c:v>41367.125</c:v>
                </c:pt>
                <c:pt idx="11">
                  <c:v>41367.135416666577</c:v>
                </c:pt>
                <c:pt idx="12">
                  <c:v>41367.145833333343</c:v>
                </c:pt>
                <c:pt idx="13">
                  <c:v>41367.15625</c:v>
                </c:pt>
                <c:pt idx="14">
                  <c:v>41367.166666666577</c:v>
                </c:pt>
                <c:pt idx="15">
                  <c:v>41367.177083333183</c:v>
                </c:pt>
                <c:pt idx="16">
                  <c:v>41367.1875</c:v>
                </c:pt>
                <c:pt idx="17">
                  <c:v>41367.197916666577</c:v>
                </c:pt>
                <c:pt idx="18">
                  <c:v>41367.208333333343</c:v>
                </c:pt>
                <c:pt idx="19">
                  <c:v>41367.21875</c:v>
                </c:pt>
                <c:pt idx="20">
                  <c:v>41367.229166666439</c:v>
                </c:pt>
                <c:pt idx="21">
                  <c:v>41367.239583333183</c:v>
                </c:pt>
                <c:pt idx="22">
                  <c:v>41367.25</c:v>
                </c:pt>
                <c:pt idx="23">
                  <c:v>41367.260416666577</c:v>
                </c:pt>
                <c:pt idx="24">
                  <c:v>41367.270833333343</c:v>
                </c:pt>
                <c:pt idx="25">
                  <c:v>41367.28125</c:v>
                </c:pt>
                <c:pt idx="26">
                  <c:v>41367.291666666439</c:v>
                </c:pt>
                <c:pt idx="27">
                  <c:v>41367.302083333343</c:v>
                </c:pt>
                <c:pt idx="28">
                  <c:v>41367.3125</c:v>
                </c:pt>
                <c:pt idx="29">
                  <c:v>41367.322916666657</c:v>
                </c:pt>
                <c:pt idx="30">
                  <c:v>41367.333333333343</c:v>
                </c:pt>
                <c:pt idx="31">
                  <c:v>41367.34375</c:v>
                </c:pt>
                <c:pt idx="32">
                  <c:v>41367.354166666657</c:v>
                </c:pt>
                <c:pt idx="33">
                  <c:v>41367.364583333343</c:v>
                </c:pt>
                <c:pt idx="34">
                  <c:v>41367.375</c:v>
                </c:pt>
                <c:pt idx="35">
                  <c:v>41367.385416666657</c:v>
                </c:pt>
                <c:pt idx="36">
                  <c:v>41367.395833333343</c:v>
                </c:pt>
                <c:pt idx="37">
                  <c:v>41367.40625</c:v>
                </c:pt>
                <c:pt idx="38">
                  <c:v>41367.416666666657</c:v>
                </c:pt>
                <c:pt idx="39">
                  <c:v>41367.427083333183</c:v>
                </c:pt>
                <c:pt idx="40">
                  <c:v>41367.4375</c:v>
                </c:pt>
                <c:pt idx="41">
                  <c:v>41367.447916666657</c:v>
                </c:pt>
                <c:pt idx="42">
                  <c:v>41367.458333333343</c:v>
                </c:pt>
                <c:pt idx="43">
                  <c:v>41367.46875</c:v>
                </c:pt>
                <c:pt idx="44">
                  <c:v>41367.479166666577</c:v>
                </c:pt>
                <c:pt idx="45">
                  <c:v>41367.489583333343</c:v>
                </c:pt>
                <c:pt idx="46">
                  <c:v>41367.5</c:v>
                </c:pt>
                <c:pt idx="47">
                  <c:v>41367.510416666657</c:v>
                </c:pt>
                <c:pt idx="48">
                  <c:v>41367.520833333343</c:v>
                </c:pt>
                <c:pt idx="49">
                  <c:v>41367.53125</c:v>
                </c:pt>
                <c:pt idx="50">
                  <c:v>41367.541666666577</c:v>
                </c:pt>
                <c:pt idx="51">
                  <c:v>41367.552083333343</c:v>
                </c:pt>
                <c:pt idx="52">
                  <c:v>41367.5625</c:v>
                </c:pt>
                <c:pt idx="53">
                  <c:v>41367.572916666657</c:v>
                </c:pt>
                <c:pt idx="54">
                  <c:v>41367.583333333343</c:v>
                </c:pt>
                <c:pt idx="55">
                  <c:v>41367.593749999993</c:v>
                </c:pt>
                <c:pt idx="56">
                  <c:v>41367.604166666577</c:v>
                </c:pt>
                <c:pt idx="57">
                  <c:v>41367.614583333343</c:v>
                </c:pt>
                <c:pt idx="58">
                  <c:v>41367.625</c:v>
                </c:pt>
                <c:pt idx="59">
                  <c:v>41367.635416666577</c:v>
                </c:pt>
                <c:pt idx="60">
                  <c:v>41367.645833333343</c:v>
                </c:pt>
                <c:pt idx="61">
                  <c:v>41367.65625</c:v>
                </c:pt>
                <c:pt idx="62">
                  <c:v>41367.666666666577</c:v>
                </c:pt>
                <c:pt idx="63">
                  <c:v>41367.677083333183</c:v>
                </c:pt>
                <c:pt idx="64">
                  <c:v>41367.6875</c:v>
                </c:pt>
                <c:pt idx="65">
                  <c:v>41367.697916666577</c:v>
                </c:pt>
                <c:pt idx="66">
                  <c:v>41367.708333333343</c:v>
                </c:pt>
                <c:pt idx="67">
                  <c:v>41367.71875</c:v>
                </c:pt>
                <c:pt idx="68">
                  <c:v>41367.729166666439</c:v>
                </c:pt>
                <c:pt idx="69">
                  <c:v>41367.739583333183</c:v>
                </c:pt>
                <c:pt idx="70">
                  <c:v>41367.75</c:v>
                </c:pt>
                <c:pt idx="71">
                  <c:v>41367.760416666577</c:v>
                </c:pt>
                <c:pt idx="72">
                  <c:v>41367.770833333343</c:v>
                </c:pt>
                <c:pt idx="73">
                  <c:v>41367.78125</c:v>
                </c:pt>
                <c:pt idx="74">
                  <c:v>41367.791666666439</c:v>
                </c:pt>
                <c:pt idx="75">
                  <c:v>41367.802083333343</c:v>
                </c:pt>
                <c:pt idx="76">
                  <c:v>41367.8125</c:v>
                </c:pt>
                <c:pt idx="77">
                  <c:v>41367.822916666657</c:v>
                </c:pt>
                <c:pt idx="78">
                  <c:v>41367.833333333343</c:v>
                </c:pt>
                <c:pt idx="79">
                  <c:v>41367.84375</c:v>
                </c:pt>
                <c:pt idx="80">
                  <c:v>41367.854166666657</c:v>
                </c:pt>
                <c:pt idx="81">
                  <c:v>41367.864583333343</c:v>
                </c:pt>
                <c:pt idx="82">
                  <c:v>41367.875</c:v>
                </c:pt>
                <c:pt idx="83">
                  <c:v>41367.885416666657</c:v>
                </c:pt>
                <c:pt idx="84">
                  <c:v>41367.895833333343</c:v>
                </c:pt>
                <c:pt idx="85">
                  <c:v>41367.90625</c:v>
                </c:pt>
                <c:pt idx="86">
                  <c:v>41367.916666666657</c:v>
                </c:pt>
                <c:pt idx="87">
                  <c:v>41367.927083333183</c:v>
                </c:pt>
                <c:pt idx="88">
                  <c:v>41367.9375</c:v>
                </c:pt>
                <c:pt idx="89">
                  <c:v>41367.947916666657</c:v>
                </c:pt>
                <c:pt idx="90">
                  <c:v>41367.958333333343</c:v>
                </c:pt>
                <c:pt idx="91">
                  <c:v>41367.96875</c:v>
                </c:pt>
                <c:pt idx="92">
                  <c:v>41367.979166666577</c:v>
                </c:pt>
                <c:pt idx="93">
                  <c:v>41367.989583333343</c:v>
                </c:pt>
                <c:pt idx="94" formatCode="dd\.mm\.yyyy">
                  <c:v>41368</c:v>
                </c:pt>
                <c:pt idx="95">
                  <c:v>41368.010416666657</c:v>
                </c:pt>
                <c:pt idx="96">
                  <c:v>41368.020833333343</c:v>
                </c:pt>
                <c:pt idx="97">
                  <c:v>41368.03125</c:v>
                </c:pt>
                <c:pt idx="98">
                  <c:v>41368.041666666577</c:v>
                </c:pt>
                <c:pt idx="99">
                  <c:v>41368.052083333343</c:v>
                </c:pt>
                <c:pt idx="100">
                  <c:v>41368.0625</c:v>
                </c:pt>
                <c:pt idx="101">
                  <c:v>41368.072916666657</c:v>
                </c:pt>
                <c:pt idx="102">
                  <c:v>41368.083333333343</c:v>
                </c:pt>
                <c:pt idx="103">
                  <c:v>41368.093749999993</c:v>
                </c:pt>
                <c:pt idx="104">
                  <c:v>41368.104166666577</c:v>
                </c:pt>
                <c:pt idx="105">
                  <c:v>41368.114583333343</c:v>
                </c:pt>
                <c:pt idx="106">
                  <c:v>41368.125</c:v>
                </c:pt>
                <c:pt idx="107">
                  <c:v>41368.135416666577</c:v>
                </c:pt>
                <c:pt idx="108">
                  <c:v>41368.145833333343</c:v>
                </c:pt>
                <c:pt idx="109">
                  <c:v>41368.15625</c:v>
                </c:pt>
                <c:pt idx="110">
                  <c:v>41368.166666666577</c:v>
                </c:pt>
                <c:pt idx="111">
                  <c:v>41368.177083333183</c:v>
                </c:pt>
                <c:pt idx="112">
                  <c:v>41368.1875</c:v>
                </c:pt>
                <c:pt idx="113">
                  <c:v>41368.197916666577</c:v>
                </c:pt>
                <c:pt idx="114">
                  <c:v>41368.208333333343</c:v>
                </c:pt>
                <c:pt idx="115">
                  <c:v>41368.21875</c:v>
                </c:pt>
                <c:pt idx="116">
                  <c:v>41368.229166666439</c:v>
                </c:pt>
                <c:pt idx="117">
                  <c:v>41368.239583333183</c:v>
                </c:pt>
                <c:pt idx="118">
                  <c:v>41368.25</c:v>
                </c:pt>
                <c:pt idx="119">
                  <c:v>41368.260416666577</c:v>
                </c:pt>
                <c:pt idx="120">
                  <c:v>41368.270833333343</c:v>
                </c:pt>
                <c:pt idx="121">
                  <c:v>41368.28125</c:v>
                </c:pt>
                <c:pt idx="122">
                  <c:v>41368.291666666439</c:v>
                </c:pt>
                <c:pt idx="123">
                  <c:v>41368.302083333343</c:v>
                </c:pt>
                <c:pt idx="124">
                  <c:v>41368.3125</c:v>
                </c:pt>
                <c:pt idx="125">
                  <c:v>41368.322916666657</c:v>
                </c:pt>
                <c:pt idx="126">
                  <c:v>41368.333333333343</c:v>
                </c:pt>
                <c:pt idx="127">
                  <c:v>41368.34375</c:v>
                </c:pt>
                <c:pt idx="128">
                  <c:v>41368.354166666657</c:v>
                </c:pt>
                <c:pt idx="129">
                  <c:v>41368.364583333343</c:v>
                </c:pt>
                <c:pt idx="130">
                  <c:v>41368.375</c:v>
                </c:pt>
                <c:pt idx="131">
                  <c:v>41368.385416666657</c:v>
                </c:pt>
                <c:pt idx="132">
                  <c:v>41368.395833333343</c:v>
                </c:pt>
                <c:pt idx="133">
                  <c:v>41368.40625</c:v>
                </c:pt>
                <c:pt idx="134">
                  <c:v>41368.416666666657</c:v>
                </c:pt>
                <c:pt idx="135">
                  <c:v>41368.427083333183</c:v>
                </c:pt>
                <c:pt idx="136">
                  <c:v>41368.4375</c:v>
                </c:pt>
                <c:pt idx="137">
                  <c:v>41368.447916666657</c:v>
                </c:pt>
                <c:pt idx="138">
                  <c:v>41368.458333333343</c:v>
                </c:pt>
                <c:pt idx="139">
                  <c:v>41368.46875</c:v>
                </c:pt>
                <c:pt idx="140">
                  <c:v>41368.479166666577</c:v>
                </c:pt>
                <c:pt idx="141">
                  <c:v>41368.489583333343</c:v>
                </c:pt>
                <c:pt idx="142">
                  <c:v>41368.5</c:v>
                </c:pt>
                <c:pt idx="143">
                  <c:v>41368.510416666657</c:v>
                </c:pt>
                <c:pt idx="144">
                  <c:v>41368.520833333343</c:v>
                </c:pt>
                <c:pt idx="145">
                  <c:v>41368.53125</c:v>
                </c:pt>
                <c:pt idx="146">
                  <c:v>41368.541666666577</c:v>
                </c:pt>
                <c:pt idx="147">
                  <c:v>41368.552083333343</c:v>
                </c:pt>
                <c:pt idx="148">
                  <c:v>41368.5625</c:v>
                </c:pt>
                <c:pt idx="149">
                  <c:v>41368.572916666657</c:v>
                </c:pt>
                <c:pt idx="150">
                  <c:v>41368.583333333343</c:v>
                </c:pt>
                <c:pt idx="151">
                  <c:v>41368.593749999993</c:v>
                </c:pt>
                <c:pt idx="152">
                  <c:v>41368.604166666577</c:v>
                </c:pt>
                <c:pt idx="153">
                  <c:v>41368.614583333343</c:v>
                </c:pt>
                <c:pt idx="154">
                  <c:v>41368.625</c:v>
                </c:pt>
                <c:pt idx="155">
                  <c:v>41368.635416666577</c:v>
                </c:pt>
                <c:pt idx="156">
                  <c:v>41368.645833333343</c:v>
                </c:pt>
                <c:pt idx="157">
                  <c:v>41368.65625</c:v>
                </c:pt>
                <c:pt idx="158">
                  <c:v>41368.666666666577</c:v>
                </c:pt>
                <c:pt idx="159">
                  <c:v>41368.677083333183</c:v>
                </c:pt>
                <c:pt idx="160">
                  <c:v>41368.6875</c:v>
                </c:pt>
                <c:pt idx="161">
                  <c:v>41368.697916666577</c:v>
                </c:pt>
                <c:pt idx="162">
                  <c:v>41368.708333333343</c:v>
                </c:pt>
                <c:pt idx="163">
                  <c:v>41368.71875</c:v>
                </c:pt>
                <c:pt idx="164">
                  <c:v>41368.729166666439</c:v>
                </c:pt>
                <c:pt idx="165">
                  <c:v>41368.739583333183</c:v>
                </c:pt>
                <c:pt idx="166">
                  <c:v>41368.75</c:v>
                </c:pt>
                <c:pt idx="167">
                  <c:v>41368.760416666577</c:v>
                </c:pt>
                <c:pt idx="168">
                  <c:v>41368.770833333343</c:v>
                </c:pt>
                <c:pt idx="169">
                  <c:v>41368.78125</c:v>
                </c:pt>
                <c:pt idx="170">
                  <c:v>41368.791666666439</c:v>
                </c:pt>
                <c:pt idx="171">
                  <c:v>41368.802083333343</c:v>
                </c:pt>
                <c:pt idx="172">
                  <c:v>41368.8125</c:v>
                </c:pt>
                <c:pt idx="173">
                  <c:v>41368.822916666657</c:v>
                </c:pt>
                <c:pt idx="174">
                  <c:v>41368.833333333343</c:v>
                </c:pt>
                <c:pt idx="175">
                  <c:v>41368.84375</c:v>
                </c:pt>
                <c:pt idx="176">
                  <c:v>41368.854166666657</c:v>
                </c:pt>
                <c:pt idx="177">
                  <c:v>41368.864583333343</c:v>
                </c:pt>
                <c:pt idx="178">
                  <c:v>41368.875</c:v>
                </c:pt>
                <c:pt idx="179">
                  <c:v>41368.885416666657</c:v>
                </c:pt>
                <c:pt idx="180">
                  <c:v>41368.895833333343</c:v>
                </c:pt>
                <c:pt idx="181">
                  <c:v>41368.90625</c:v>
                </c:pt>
                <c:pt idx="182">
                  <c:v>41368.916666666657</c:v>
                </c:pt>
                <c:pt idx="183">
                  <c:v>41368.927083333183</c:v>
                </c:pt>
                <c:pt idx="184">
                  <c:v>41368.9375</c:v>
                </c:pt>
                <c:pt idx="185">
                  <c:v>41368.947916666657</c:v>
                </c:pt>
                <c:pt idx="186">
                  <c:v>41368.958333333343</c:v>
                </c:pt>
                <c:pt idx="187">
                  <c:v>41368.96875</c:v>
                </c:pt>
                <c:pt idx="188">
                  <c:v>41368.979166666577</c:v>
                </c:pt>
                <c:pt idx="189">
                  <c:v>41368.989583333343</c:v>
                </c:pt>
                <c:pt idx="190" formatCode="dd\.mm\.yyyy">
                  <c:v>41369</c:v>
                </c:pt>
                <c:pt idx="191">
                  <c:v>41369.010416666657</c:v>
                </c:pt>
                <c:pt idx="192">
                  <c:v>41369.020833333343</c:v>
                </c:pt>
                <c:pt idx="193">
                  <c:v>41369.03125</c:v>
                </c:pt>
                <c:pt idx="194">
                  <c:v>41369.041666666577</c:v>
                </c:pt>
                <c:pt idx="195">
                  <c:v>41369.052083333343</c:v>
                </c:pt>
                <c:pt idx="196">
                  <c:v>41369.0625</c:v>
                </c:pt>
                <c:pt idx="197">
                  <c:v>41369.072916666657</c:v>
                </c:pt>
                <c:pt idx="198">
                  <c:v>41369.083333333343</c:v>
                </c:pt>
                <c:pt idx="199">
                  <c:v>41369.093749999993</c:v>
                </c:pt>
                <c:pt idx="200">
                  <c:v>41369.104166666577</c:v>
                </c:pt>
                <c:pt idx="201">
                  <c:v>41369.114583333343</c:v>
                </c:pt>
                <c:pt idx="202">
                  <c:v>41369.125</c:v>
                </c:pt>
                <c:pt idx="203">
                  <c:v>41369.135416666577</c:v>
                </c:pt>
                <c:pt idx="204">
                  <c:v>41369.145833333343</c:v>
                </c:pt>
                <c:pt idx="205">
                  <c:v>41369.15625</c:v>
                </c:pt>
                <c:pt idx="206">
                  <c:v>41369.166666666577</c:v>
                </c:pt>
                <c:pt idx="207">
                  <c:v>41369.177083333183</c:v>
                </c:pt>
                <c:pt idx="208">
                  <c:v>41369.1875</c:v>
                </c:pt>
                <c:pt idx="209">
                  <c:v>41369.197916666577</c:v>
                </c:pt>
                <c:pt idx="210">
                  <c:v>41369.208333333343</c:v>
                </c:pt>
                <c:pt idx="211">
                  <c:v>41369.21875</c:v>
                </c:pt>
                <c:pt idx="212">
                  <c:v>41369.229166666439</c:v>
                </c:pt>
                <c:pt idx="213">
                  <c:v>41369.239583333183</c:v>
                </c:pt>
                <c:pt idx="214">
                  <c:v>41369.25</c:v>
                </c:pt>
                <c:pt idx="215">
                  <c:v>41369.260416666577</c:v>
                </c:pt>
                <c:pt idx="216">
                  <c:v>41369.270833333343</c:v>
                </c:pt>
                <c:pt idx="217">
                  <c:v>41369.28125</c:v>
                </c:pt>
                <c:pt idx="218">
                  <c:v>41369.291666666439</c:v>
                </c:pt>
                <c:pt idx="219">
                  <c:v>41369.302083333343</c:v>
                </c:pt>
                <c:pt idx="220">
                  <c:v>41369.3125</c:v>
                </c:pt>
                <c:pt idx="221">
                  <c:v>41369.322916666657</c:v>
                </c:pt>
                <c:pt idx="222">
                  <c:v>41369.333333333343</c:v>
                </c:pt>
                <c:pt idx="223">
                  <c:v>41369.34375</c:v>
                </c:pt>
                <c:pt idx="224">
                  <c:v>41369.354166666657</c:v>
                </c:pt>
                <c:pt idx="225">
                  <c:v>41369.364583333343</c:v>
                </c:pt>
                <c:pt idx="226">
                  <c:v>41369.375</c:v>
                </c:pt>
                <c:pt idx="227">
                  <c:v>41369.385416666657</c:v>
                </c:pt>
                <c:pt idx="228">
                  <c:v>41369.395833333343</c:v>
                </c:pt>
                <c:pt idx="229">
                  <c:v>41369.40625</c:v>
                </c:pt>
                <c:pt idx="230">
                  <c:v>41369.416666666657</c:v>
                </c:pt>
                <c:pt idx="231">
                  <c:v>41369.427083333183</c:v>
                </c:pt>
                <c:pt idx="232">
                  <c:v>41369.4375</c:v>
                </c:pt>
                <c:pt idx="233">
                  <c:v>41369.447916666657</c:v>
                </c:pt>
                <c:pt idx="234">
                  <c:v>41369.458333333343</c:v>
                </c:pt>
                <c:pt idx="235">
                  <c:v>41369.46875</c:v>
                </c:pt>
                <c:pt idx="236">
                  <c:v>41369.479166666577</c:v>
                </c:pt>
                <c:pt idx="237">
                  <c:v>41369.489583333343</c:v>
                </c:pt>
                <c:pt idx="238">
                  <c:v>41369.5</c:v>
                </c:pt>
                <c:pt idx="239">
                  <c:v>41369.510416666657</c:v>
                </c:pt>
                <c:pt idx="240">
                  <c:v>41369.520833333343</c:v>
                </c:pt>
                <c:pt idx="241">
                  <c:v>41369.53125</c:v>
                </c:pt>
                <c:pt idx="242">
                  <c:v>41369.541666666577</c:v>
                </c:pt>
                <c:pt idx="243">
                  <c:v>41369.552083333343</c:v>
                </c:pt>
                <c:pt idx="244">
                  <c:v>41369.5625</c:v>
                </c:pt>
                <c:pt idx="245">
                  <c:v>41369.572916666657</c:v>
                </c:pt>
                <c:pt idx="246">
                  <c:v>41369.583333333343</c:v>
                </c:pt>
                <c:pt idx="247">
                  <c:v>41369.593749999993</c:v>
                </c:pt>
                <c:pt idx="248">
                  <c:v>41369.604166666577</c:v>
                </c:pt>
                <c:pt idx="249">
                  <c:v>41369.614583333343</c:v>
                </c:pt>
                <c:pt idx="250">
                  <c:v>41369.625</c:v>
                </c:pt>
                <c:pt idx="251">
                  <c:v>41369.635416666577</c:v>
                </c:pt>
                <c:pt idx="252">
                  <c:v>41369.645833333343</c:v>
                </c:pt>
                <c:pt idx="253">
                  <c:v>41369.65625</c:v>
                </c:pt>
                <c:pt idx="254">
                  <c:v>41369.666666666577</c:v>
                </c:pt>
                <c:pt idx="255">
                  <c:v>41369.677083333183</c:v>
                </c:pt>
                <c:pt idx="256">
                  <c:v>41369.6875</c:v>
                </c:pt>
                <c:pt idx="257">
                  <c:v>41369.697916666577</c:v>
                </c:pt>
                <c:pt idx="258">
                  <c:v>41369.708333333343</c:v>
                </c:pt>
                <c:pt idx="259">
                  <c:v>41369.71875</c:v>
                </c:pt>
                <c:pt idx="260">
                  <c:v>41369.729166666439</c:v>
                </c:pt>
                <c:pt idx="261">
                  <c:v>41369.739583333183</c:v>
                </c:pt>
                <c:pt idx="262">
                  <c:v>41369.75</c:v>
                </c:pt>
                <c:pt idx="263">
                  <c:v>41369.760416666577</c:v>
                </c:pt>
                <c:pt idx="264">
                  <c:v>41369.770833333343</c:v>
                </c:pt>
                <c:pt idx="265">
                  <c:v>41369.78125</c:v>
                </c:pt>
                <c:pt idx="266">
                  <c:v>41369.791666666439</c:v>
                </c:pt>
                <c:pt idx="267">
                  <c:v>41369.802083333343</c:v>
                </c:pt>
                <c:pt idx="268">
                  <c:v>41369.8125</c:v>
                </c:pt>
                <c:pt idx="269">
                  <c:v>41369.822916666657</c:v>
                </c:pt>
                <c:pt idx="270">
                  <c:v>41369.833333333343</c:v>
                </c:pt>
                <c:pt idx="271">
                  <c:v>41369.84375</c:v>
                </c:pt>
                <c:pt idx="272">
                  <c:v>41369.854166666657</c:v>
                </c:pt>
                <c:pt idx="273">
                  <c:v>41369.864583333343</c:v>
                </c:pt>
                <c:pt idx="274">
                  <c:v>41369.875</c:v>
                </c:pt>
                <c:pt idx="275">
                  <c:v>41369.885416666657</c:v>
                </c:pt>
                <c:pt idx="276">
                  <c:v>41369.895833333343</c:v>
                </c:pt>
                <c:pt idx="277">
                  <c:v>41369.90625</c:v>
                </c:pt>
                <c:pt idx="278">
                  <c:v>41369.916666666657</c:v>
                </c:pt>
                <c:pt idx="279">
                  <c:v>41369.927083333183</c:v>
                </c:pt>
                <c:pt idx="280">
                  <c:v>41369.9375</c:v>
                </c:pt>
                <c:pt idx="281">
                  <c:v>41369.947916666657</c:v>
                </c:pt>
                <c:pt idx="282">
                  <c:v>41369.958333333343</c:v>
                </c:pt>
                <c:pt idx="283">
                  <c:v>41369.96875</c:v>
                </c:pt>
                <c:pt idx="284">
                  <c:v>41369.979166666577</c:v>
                </c:pt>
                <c:pt idx="285">
                  <c:v>41369.989583333343</c:v>
                </c:pt>
              </c:numCache>
            </c:numRef>
          </c:xVal>
          <c:yVal>
            <c:numRef>
              <c:f>Sheet1!$D$6:$D$291</c:f>
            </c:numRef>
          </c:yVal>
          <c:smooth val="1"/>
        </c:ser>
        <c:ser>
          <c:idx val="3"/>
          <c:order val="3"/>
          <c:xVal>
            <c:numRef>
              <c:f>Sheet1!$A$6:$A$291</c:f>
              <c:numCache>
                <c:formatCode>dd\.mm\.yyyy\ hh:mm</c:formatCode>
                <c:ptCount val="286"/>
                <c:pt idx="0">
                  <c:v>41367.020833333343</c:v>
                </c:pt>
                <c:pt idx="1">
                  <c:v>41367.03125</c:v>
                </c:pt>
                <c:pt idx="2">
                  <c:v>41367.041666666577</c:v>
                </c:pt>
                <c:pt idx="3">
                  <c:v>41367.052083333343</c:v>
                </c:pt>
                <c:pt idx="4">
                  <c:v>41367.0625</c:v>
                </c:pt>
                <c:pt idx="5">
                  <c:v>41367.072916666657</c:v>
                </c:pt>
                <c:pt idx="6">
                  <c:v>41367.083333333343</c:v>
                </c:pt>
                <c:pt idx="7">
                  <c:v>41367.093749999993</c:v>
                </c:pt>
                <c:pt idx="8">
                  <c:v>41367.104166666577</c:v>
                </c:pt>
                <c:pt idx="9">
                  <c:v>41367.114583333343</c:v>
                </c:pt>
                <c:pt idx="10">
                  <c:v>41367.125</c:v>
                </c:pt>
                <c:pt idx="11">
                  <c:v>41367.135416666577</c:v>
                </c:pt>
                <c:pt idx="12">
                  <c:v>41367.145833333343</c:v>
                </c:pt>
                <c:pt idx="13">
                  <c:v>41367.15625</c:v>
                </c:pt>
                <c:pt idx="14">
                  <c:v>41367.166666666577</c:v>
                </c:pt>
                <c:pt idx="15">
                  <c:v>41367.177083333183</c:v>
                </c:pt>
                <c:pt idx="16">
                  <c:v>41367.1875</c:v>
                </c:pt>
                <c:pt idx="17">
                  <c:v>41367.197916666577</c:v>
                </c:pt>
                <c:pt idx="18">
                  <c:v>41367.208333333343</c:v>
                </c:pt>
                <c:pt idx="19">
                  <c:v>41367.21875</c:v>
                </c:pt>
                <c:pt idx="20">
                  <c:v>41367.229166666439</c:v>
                </c:pt>
                <c:pt idx="21">
                  <c:v>41367.239583333183</c:v>
                </c:pt>
                <c:pt idx="22">
                  <c:v>41367.25</c:v>
                </c:pt>
                <c:pt idx="23">
                  <c:v>41367.260416666577</c:v>
                </c:pt>
                <c:pt idx="24">
                  <c:v>41367.270833333343</c:v>
                </c:pt>
                <c:pt idx="25">
                  <c:v>41367.28125</c:v>
                </c:pt>
                <c:pt idx="26">
                  <c:v>41367.291666666439</c:v>
                </c:pt>
                <c:pt idx="27">
                  <c:v>41367.302083333343</c:v>
                </c:pt>
                <c:pt idx="28">
                  <c:v>41367.3125</c:v>
                </c:pt>
                <c:pt idx="29">
                  <c:v>41367.322916666657</c:v>
                </c:pt>
                <c:pt idx="30">
                  <c:v>41367.333333333343</c:v>
                </c:pt>
                <c:pt idx="31">
                  <c:v>41367.34375</c:v>
                </c:pt>
                <c:pt idx="32">
                  <c:v>41367.354166666657</c:v>
                </c:pt>
                <c:pt idx="33">
                  <c:v>41367.364583333343</c:v>
                </c:pt>
                <c:pt idx="34">
                  <c:v>41367.375</c:v>
                </c:pt>
                <c:pt idx="35">
                  <c:v>41367.385416666657</c:v>
                </c:pt>
                <c:pt idx="36">
                  <c:v>41367.395833333343</c:v>
                </c:pt>
                <c:pt idx="37">
                  <c:v>41367.40625</c:v>
                </c:pt>
                <c:pt idx="38">
                  <c:v>41367.416666666657</c:v>
                </c:pt>
                <c:pt idx="39">
                  <c:v>41367.427083333183</c:v>
                </c:pt>
                <c:pt idx="40">
                  <c:v>41367.4375</c:v>
                </c:pt>
                <c:pt idx="41">
                  <c:v>41367.447916666657</c:v>
                </c:pt>
                <c:pt idx="42">
                  <c:v>41367.458333333343</c:v>
                </c:pt>
                <c:pt idx="43">
                  <c:v>41367.46875</c:v>
                </c:pt>
                <c:pt idx="44">
                  <c:v>41367.479166666577</c:v>
                </c:pt>
                <c:pt idx="45">
                  <c:v>41367.489583333343</c:v>
                </c:pt>
                <c:pt idx="46">
                  <c:v>41367.5</c:v>
                </c:pt>
                <c:pt idx="47">
                  <c:v>41367.510416666657</c:v>
                </c:pt>
                <c:pt idx="48">
                  <c:v>41367.520833333343</c:v>
                </c:pt>
                <c:pt idx="49">
                  <c:v>41367.53125</c:v>
                </c:pt>
                <c:pt idx="50">
                  <c:v>41367.541666666577</c:v>
                </c:pt>
                <c:pt idx="51">
                  <c:v>41367.552083333343</c:v>
                </c:pt>
                <c:pt idx="52">
                  <c:v>41367.5625</c:v>
                </c:pt>
                <c:pt idx="53">
                  <c:v>41367.572916666657</c:v>
                </c:pt>
                <c:pt idx="54">
                  <c:v>41367.583333333343</c:v>
                </c:pt>
                <c:pt idx="55">
                  <c:v>41367.593749999993</c:v>
                </c:pt>
                <c:pt idx="56">
                  <c:v>41367.604166666577</c:v>
                </c:pt>
                <c:pt idx="57">
                  <c:v>41367.614583333343</c:v>
                </c:pt>
                <c:pt idx="58">
                  <c:v>41367.625</c:v>
                </c:pt>
                <c:pt idx="59">
                  <c:v>41367.635416666577</c:v>
                </c:pt>
                <c:pt idx="60">
                  <c:v>41367.645833333343</c:v>
                </c:pt>
                <c:pt idx="61">
                  <c:v>41367.65625</c:v>
                </c:pt>
                <c:pt idx="62">
                  <c:v>41367.666666666577</c:v>
                </c:pt>
                <c:pt idx="63">
                  <c:v>41367.677083333183</c:v>
                </c:pt>
                <c:pt idx="64">
                  <c:v>41367.6875</c:v>
                </c:pt>
                <c:pt idx="65">
                  <c:v>41367.697916666577</c:v>
                </c:pt>
                <c:pt idx="66">
                  <c:v>41367.708333333343</c:v>
                </c:pt>
                <c:pt idx="67">
                  <c:v>41367.71875</c:v>
                </c:pt>
                <c:pt idx="68">
                  <c:v>41367.729166666439</c:v>
                </c:pt>
                <c:pt idx="69">
                  <c:v>41367.739583333183</c:v>
                </c:pt>
                <c:pt idx="70">
                  <c:v>41367.75</c:v>
                </c:pt>
                <c:pt idx="71">
                  <c:v>41367.760416666577</c:v>
                </c:pt>
                <c:pt idx="72">
                  <c:v>41367.770833333343</c:v>
                </c:pt>
                <c:pt idx="73">
                  <c:v>41367.78125</c:v>
                </c:pt>
                <c:pt idx="74">
                  <c:v>41367.791666666439</c:v>
                </c:pt>
                <c:pt idx="75">
                  <c:v>41367.802083333343</c:v>
                </c:pt>
                <c:pt idx="76">
                  <c:v>41367.8125</c:v>
                </c:pt>
                <c:pt idx="77">
                  <c:v>41367.822916666657</c:v>
                </c:pt>
                <c:pt idx="78">
                  <c:v>41367.833333333343</c:v>
                </c:pt>
                <c:pt idx="79">
                  <c:v>41367.84375</c:v>
                </c:pt>
                <c:pt idx="80">
                  <c:v>41367.854166666657</c:v>
                </c:pt>
                <c:pt idx="81">
                  <c:v>41367.864583333343</c:v>
                </c:pt>
                <c:pt idx="82">
                  <c:v>41367.875</c:v>
                </c:pt>
                <c:pt idx="83">
                  <c:v>41367.885416666657</c:v>
                </c:pt>
                <c:pt idx="84">
                  <c:v>41367.895833333343</c:v>
                </c:pt>
                <c:pt idx="85">
                  <c:v>41367.90625</c:v>
                </c:pt>
                <c:pt idx="86">
                  <c:v>41367.916666666657</c:v>
                </c:pt>
                <c:pt idx="87">
                  <c:v>41367.927083333183</c:v>
                </c:pt>
                <c:pt idx="88">
                  <c:v>41367.9375</c:v>
                </c:pt>
                <c:pt idx="89">
                  <c:v>41367.947916666657</c:v>
                </c:pt>
                <c:pt idx="90">
                  <c:v>41367.958333333343</c:v>
                </c:pt>
                <c:pt idx="91">
                  <c:v>41367.96875</c:v>
                </c:pt>
                <c:pt idx="92">
                  <c:v>41367.979166666577</c:v>
                </c:pt>
                <c:pt idx="93">
                  <c:v>41367.989583333343</c:v>
                </c:pt>
                <c:pt idx="94" formatCode="dd\.mm\.yyyy">
                  <c:v>41368</c:v>
                </c:pt>
                <c:pt idx="95">
                  <c:v>41368.010416666657</c:v>
                </c:pt>
                <c:pt idx="96">
                  <c:v>41368.020833333343</c:v>
                </c:pt>
                <c:pt idx="97">
                  <c:v>41368.03125</c:v>
                </c:pt>
                <c:pt idx="98">
                  <c:v>41368.041666666577</c:v>
                </c:pt>
                <c:pt idx="99">
                  <c:v>41368.052083333343</c:v>
                </c:pt>
                <c:pt idx="100">
                  <c:v>41368.0625</c:v>
                </c:pt>
                <c:pt idx="101">
                  <c:v>41368.072916666657</c:v>
                </c:pt>
                <c:pt idx="102">
                  <c:v>41368.083333333343</c:v>
                </c:pt>
                <c:pt idx="103">
                  <c:v>41368.093749999993</c:v>
                </c:pt>
                <c:pt idx="104">
                  <c:v>41368.104166666577</c:v>
                </c:pt>
                <c:pt idx="105">
                  <c:v>41368.114583333343</c:v>
                </c:pt>
                <c:pt idx="106">
                  <c:v>41368.125</c:v>
                </c:pt>
                <c:pt idx="107">
                  <c:v>41368.135416666577</c:v>
                </c:pt>
                <c:pt idx="108">
                  <c:v>41368.145833333343</c:v>
                </c:pt>
                <c:pt idx="109">
                  <c:v>41368.15625</c:v>
                </c:pt>
                <c:pt idx="110">
                  <c:v>41368.166666666577</c:v>
                </c:pt>
                <c:pt idx="111">
                  <c:v>41368.177083333183</c:v>
                </c:pt>
                <c:pt idx="112">
                  <c:v>41368.1875</c:v>
                </c:pt>
                <c:pt idx="113">
                  <c:v>41368.197916666577</c:v>
                </c:pt>
                <c:pt idx="114">
                  <c:v>41368.208333333343</c:v>
                </c:pt>
                <c:pt idx="115">
                  <c:v>41368.21875</c:v>
                </c:pt>
                <c:pt idx="116">
                  <c:v>41368.229166666439</c:v>
                </c:pt>
                <c:pt idx="117">
                  <c:v>41368.239583333183</c:v>
                </c:pt>
                <c:pt idx="118">
                  <c:v>41368.25</c:v>
                </c:pt>
                <c:pt idx="119">
                  <c:v>41368.260416666577</c:v>
                </c:pt>
                <c:pt idx="120">
                  <c:v>41368.270833333343</c:v>
                </c:pt>
                <c:pt idx="121">
                  <c:v>41368.28125</c:v>
                </c:pt>
                <c:pt idx="122">
                  <c:v>41368.291666666439</c:v>
                </c:pt>
                <c:pt idx="123">
                  <c:v>41368.302083333343</c:v>
                </c:pt>
                <c:pt idx="124">
                  <c:v>41368.3125</c:v>
                </c:pt>
                <c:pt idx="125">
                  <c:v>41368.322916666657</c:v>
                </c:pt>
                <c:pt idx="126">
                  <c:v>41368.333333333343</c:v>
                </c:pt>
                <c:pt idx="127">
                  <c:v>41368.34375</c:v>
                </c:pt>
                <c:pt idx="128">
                  <c:v>41368.354166666657</c:v>
                </c:pt>
                <c:pt idx="129">
                  <c:v>41368.364583333343</c:v>
                </c:pt>
                <c:pt idx="130">
                  <c:v>41368.375</c:v>
                </c:pt>
                <c:pt idx="131">
                  <c:v>41368.385416666657</c:v>
                </c:pt>
                <c:pt idx="132">
                  <c:v>41368.395833333343</c:v>
                </c:pt>
                <c:pt idx="133">
                  <c:v>41368.40625</c:v>
                </c:pt>
                <c:pt idx="134">
                  <c:v>41368.416666666657</c:v>
                </c:pt>
                <c:pt idx="135">
                  <c:v>41368.427083333183</c:v>
                </c:pt>
                <c:pt idx="136">
                  <c:v>41368.4375</c:v>
                </c:pt>
                <c:pt idx="137">
                  <c:v>41368.447916666657</c:v>
                </c:pt>
                <c:pt idx="138">
                  <c:v>41368.458333333343</c:v>
                </c:pt>
                <c:pt idx="139">
                  <c:v>41368.46875</c:v>
                </c:pt>
                <c:pt idx="140">
                  <c:v>41368.479166666577</c:v>
                </c:pt>
                <c:pt idx="141">
                  <c:v>41368.489583333343</c:v>
                </c:pt>
                <c:pt idx="142">
                  <c:v>41368.5</c:v>
                </c:pt>
                <c:pt idx="143">
                  <c:v>41368.510416666657</c:v>
                </c:pt>
                <c:pt idx="144">
                  <c:v>41368.520833333343</c:v>
                </c:pt>
                <c:pt idx="145">
                  <c:v>41368.53125</c:v>
                </c:pt>
                <c:pt idx="146">
                  <c:v>41368.541666666577</c:v>
                </c:pt>
                <c:pt idx="147">
                  <c:v>41368.552083333343</c:v>
                </c:pt>
                <c:pt idx="148">
                  <c:v>41368.5625</c:v>
                </c:pt>
                <c:pt idx="149">
                  <c:v>41368.572916666657</c:v>
                </c:pt>
                <c:pt idx="150">
                  <c:v>41368.583333333343</c:v>
                </c:pt>
                <c:pt idx="151">
                  <c:v>41368.593749999993</c:v>
                </c:pt>
                <c:pt idx="152">
                  <c:v>41368.604166666577</c:v>
                </c:pt>
                <c:pt idx="153">
                  <c:v>41368.614583333343</c:v>
                </c:pt>
                <c:pt idx="154">
                  <c:v>41368.625</c:v>
                </c:pt>
                <c:pt idx="155">
                  <c:v>41368.635416666577</c:v>
                </c:pt>
                <c:pt idx="156">
                  <c:v>41368.645833333343</c:v>
                </c:pt>
                <c:pt idx="157">
                  <c:v>41368.65625</c:v>
                </c:pt>
                <c:pt idx="158">
                  <c:v>41368.666666666577</c:v>
                </c:pt>
                <c:pt idx="159">
                  <c:v>41368.677083333183</c:v>
                </c:pt>
                <c:pt idx="160">
                  <c:v>41368.6875</c:v>
                </c:pt>
                <c:pt idx="161">
                  <c:v>41368.697916666577</c:v>
                </c:pt>
                <c:pt idx="162">
                  <c:v>41368.708333333343</c:v>
                </c:pt>
                <c:pt idx="163">
                  <c:v>41368.71875</c:v>
                </c:pt>
                <c:pt idx="164">
                  <c:v>41368.729166666439</c:v>
                </c:pt>
                <c:pt idx="165">
                  <c:v>41368.739583333183</c:v>
                </c:pt>
                <c:pt idx="166">
                  <c:v>41368.75</c:v>
                </c:pt>
                <c:pt idx="167">
                  <c:v>41368.760416666577</c:v>
                </c:pt>
                <c:pt idx="168">
                  <c:v>41368.770833333343</c:v>
                </c:pt>
                <c:pt idx="169">
                  <c:v>41368.78125</c:v>
                </c:pt>
                <c:pt idx="170">
                  <c:v>41368.791666666439</c:v>
                </c:pt>
                <c:pt idx="171">
                  <c:v>41368.802083333343</c:v>
                </c:pt>
                <c:pt idx="172">
                  <c:v>41368.8125</c:v>
                </c:pt>
                <c:pt idx="173">
                  <c:v>41368.822916666657</c:v>
                </c:pt>
                <c:pt idx="174">
                  <c:v>41368.833333333343</c:v>
                </c:pt>
                <c:pt idx="175">
                  <c:v>41368.84375</c:v>
                </c:pt>
                <c:pt idx="176">
                  <c:v>41368.854166666657</c:v>
                </c:pt>
                <c:pt idx="177">
                  <c:v>41368.864583333343</c:v>
                </c:pt>
                <c:pt idx="178">
                  <c:v>41368.875</c:v>
                </c:pt>
                <c:pt idx="179">
                  <c:v>41368.885416666657</c:v>
                </c:pt>
                <c:pt idx="180">
                  <c:v>41368.895833333343</c:v>
                </c:pt>
                <c:pt idx="181">
                  <c:v>41368.90625</c:v>
                </c:pt>
                <c:pt idx="182">
                  <c:v>41368.916666666657</c:v>
                </c:pt>
                <c:pt idx="183">
                  <c:v>41368.927083333183</c:v>
                </c:pt>
                <c:pt idx="184">
                  <c:v>41368.9375</c:v>
                </c:pt>
                <c:pt idx="185">
                  <c:v>41368.947916666657</c:v>
                </c:pt>
                <c:pt idx="186">
                  <c:v>41368.958333333343</c:v>
                </c:pt>
                <c:pt idx="187">
                  <c:v>41368.96875</c:v>
                </c:pt>
                <c:pt idx="188">
                  <c:v>41368.979166666577</c:v>
                </c:pt>
                <c:pt idx="189">
                  <c:v>41368.989583333343</c:v>
                </c:pt>
                <c:pt idx="190" formatCode="dd\.mm\.yyyy">
                  <c:v>41369</c:v>
                </c:pt>
                <c:pt idx="191">
                  <c:v>41369.010416666657</c:v>
                </c:pt>
                <c:pt idx="192">
                  <c:v>41369.020833333343</c:v>
                </c:pt>
                <c:pt idx="193">
                  <c:v>41369.03125</c:v>
                </c:pt>
                <c:pt idx="194">
                  <c:v>41369.041666666577</c:v>
                </c:pt>
                <c:pt idx="195">
                  <c:v>41369.052083333343</c:v>
                </c:pt>
                <c:pt idx="196">
                  <c:v>41369.0625</c:v>
                </c:pt>
                <c:pt idx="197">
                  <c:v>41369.072916666657</c:v>
                </c:pt>
                <c:pt idx="198">
                  <c:v>41369.083333333343</c:v>
                </c:pt>
                <c:pt idx="199">
                  <c:v>41369.093749999993</c:v>
                </c:pt>
                <c:pt idx="200">
                  <c:v>41369.104166666577</c:v>
                </c:pt>
                <c:pt idx="201">
                  <c:v>41369.114583333343</c:v>
                </c:pt>
                <c:pt idx="202">
                  <c:v>41369.125</c:v>
                </c:pt>
                <c:pt idx="203">
                  <c:v>41369.135416666577</c:v>
                </c:pt>
                <c:pt idx="204">
                  <c:v>41369.145833333343</c:v>
                </c:pt>
                <c:pt idx="205">
                  <c:v>41369.15625</c:v>
                </c:pt>
                <c:pt idx="206">
                  <c:v>41369.166666666577</c:v>
                </c:pt>
                <c:pt idx="207">
                  <c:v>41369.177083333183</c:v>
                </c:pt>
                <c:pt idx="208">
                  <c:v>41369.1875</c:v>
                </c:pt>
                <c:pt idx="209">
                  <c:v>41369.197916666577</c:v>
                </c:pt>
                <c:pt idx="210">
                  <c:v>41369.208333333343</c:v>
                </c:pt>
                <c:pt idx="211">
                  <c:v>41369.21875</c:v>
                </c:pt>
                <c:pt idx="212">
                  <c:v>41369.229166666439</c:v>
                </c:pt>
                <c:pt idx="213">
                  <c:v>41369.239583333183</c:v>
                </c:pt>
                <c:pt idx="214">
                  <c:v>41369.25</c:v>
                </c:pt>
                <c:pt idx="215">
                  <c:v>41369.260416666577</c:v>
                </c:pt>
                <c:pt idx="216">
                  <c:v>41369.270833333343</c:v>
                </c:pt>
                <c:pt idx="217">
                  <c:v>41369.28125</c:v>
                </c:pt>
                <c:pt idx="218">
                  <c:v>41369.291666666439</c:v>
                </c:pt>
                <c:pt idx="219">
                  <c:v>41369.302083333343</c:v>
                </c:pt>
                <c:pt idx="220">
                  <c:v>41369.3125</c:v>
                </c:pt>
                <c:pt idx="221">
                  <c:v>41369.322916666657</c:v>
                </c:pt>
                <c:pt idx="222">
                  <c:v>41369.333333333343</c:v>
                </c:pt>
                <c:pt idx="223">
                  <c:v>41369.34375</c:v>
                </c:pt>
                <c:pt idx="224">
                  <c:v>41369.354166666657</c:v>
                </c:pt>
                <c:pt idx="225">
                  <c:v>41369.364583333343</c:v>
                </c:pt>
                <c:pt idx="226">
                  <c:v>41369.375</c:v>
                </c:pt>
                <c:pt idx="227">
                  <c:v>41369.385416666657</c:v>
                </c:pt>
                <c:pt idx="228">
                  <c:v>41369.395833333343</c:v>
                </c:pt>
                <c:pt idx="229">
                  <c:v>41369.40625</c:v>
                </c:pt>
                <c:pt idx="230">
                  <c:v>41369.416666666657</c:v>
                </c:pt>
                <c:pt idx="231">
                  <c:v>41369.427083333183</c:v>
                </c:pt>
                <c:pt idx="232">
                  <c:v>41369.4375</c:v>
                </c:pt>
                <c:pt idx="233">
                  <c:v>41369.447916666657</c:v>
                </c:pt>
                <c:pt idx="234">
                  <c:v>41369.458333333343</c:v>
                </c:pt>
                <c:pt idx="235">
                  <c:v>41369.46875</c:v>
                </c:pt>
                <c:pt idx="236">
                  <c:v>41369.479166666577</c:v>
                </c:pt>
                <c:pt idx="237">
                  <c:v>41369.489583333343</c:v>
                </c:pt>
                <c:pt idx="238">
                  <c:v>41369.5</c:v>
                </c:pt>
                <c:pt idx="239">
                  <c:v>41369.510416666657</c:v>
                </c:pt>
                <c:pt idx="240">
                  <c:v>41369.520833333343</c:v>
                </c:pt>
                <c:pt idx="241">
                  <c:v>41369.53125</c:v>
                </c:pt>
                <c:pt idx="242">
                  <c:v>41369.541666666577</c:v>
                </c:pt>
                <c:pt idx="243">
                  <c:v>41369.552083333343</c:v>
                </c:pt>
                <c:pt idx="244">
                  <c:v>41369.5625</c:v>
                </c:pt>
                <c:pt idx="245">
                  <c:v>41369.572916666657</c:v>
                </c:pt>
                <c:pt idx="246">
                  <c:v>41369.583333333343</c:v>
                </c:pt>
                <c:pt idx="247">
                  <c:v>41369.593749999993</c:v>
                </c:pt>
                <c:pt idx="248">
                  <c:v>41369.604166666577</c:v>
                </c:pt>
                <c:pt idx="249">
                  <c:v>41369.614583333343</c:v>
                </c:pt>
                <c:pt idx="250">
                  <c:v>41369.625</c:v>
                </c:pt>
                <c:pt idx="251">
                  <c:v>41369.635416666577</c:v>
                </c:pt>
                <c:pt idx="252">
                  <c:v>41369.645833333343</c:v>
                </c:pt>
                <c:pt idx="253">
                  <c:v>41369.65625</c:v>
                </c:pt>
                <c:pt idx="254">
                  <c:v>41369.666666666577</c:v>
                </c:pt>
                <c:pt idx="255">
                  <c:v>41369.677083333183</c:v>
                </c:pt>
                <c:pt idx="256">
                  <c:v>41369.6875</c:v>
                </c:pt>
                <c:pt idx="257">
                  <c:v>41369.697916666577</c:v>
                </c:pt>
                <c:pt idx="258">
                  <c:v>41369.708333333343</c:v>
                </c:pt>
                <c:pt idx="259">
                  <c:v>41369.71875</c:v>
                </c:pt>
                <c:pt idx="260">
                  <c:v>41369.729166666439</c:v>
                </c:pt>
                <c:pt idx="261">
                  <c:v>41369.739583333183</c:v>
                </c:pt>
                <c:pt idx="262">
                  <c:v>41369.75</c:v>
                </c:pt>
                <c:pt idx="263">
                  <c:v>41369.760416666577</c:v>
                </c:pt>
                <c:pt idx="264">
                  <c:v>41369.770833333343</c:v>
                </c:pt>
                <c:pt idx="265">
                  <c:v>41369.78125</c:v>
                </c:pt>
                <c:pt idx="266">
                  <c:v>41369.791666666439</c:v>
                </c:pt>
                <c:pt idx="267">
                  <c:v>41369.802083333343</c:v>
                </c:pt>
                <c:pt idx="268">
                  <c:v>41369.8125</c:v>
                </c:pt>
                <c:pt idx="269">
                  <c:v>41369.822916666657</c:v>
                </c:pt>
                <c:pt idx="270">
                  <c:v>41369.833333333343</c:v>
                </c:pt>
                <c:pt idx="271">
                  <c:v>41369.84375</c:v>
                </c:pt>
                <c:pt idx="272">
                  <c:v>41369.854166666657</c:v>
                </c:pt>
                <c:pt idx="273">
                  <c:v>41369.864583333343</c:v>
                </c:pt>
                <c:pt idx="274">
                  <c:v>41369.875</c:v>
                </c:pt>
                <c:pt idx="275">
                  <c:v>41369.885416666657</c:v>
                </c:pt>
                <c:pt idx="276">
                  <c:v>41369.895833333343</c:v>
                </c:pt>
                <c:pt idx="277">
                  <c:v>41369.90625</c:v>
                </c:pt>
                <c:pt idx="278">
                  <c:v>41369.916666666657</c:v>
                </c:pt>
                <c:pt idx="279">
                  <c:v>41369.927083333183</c:v>
                </c:pt>
                <c:pt idx="280">
                  <c:v>41369.9375</c:v>
                </c:pt>
                <c:pt idx="281">
                  <c:v>41369.947916666657</c:v>
                </c:pt>
                <c:pt idx="282">
                  <c:v>41369.958333333343</c:v>
                </c:pt>
                <c:pt idx="283">
                  <c:v>41369.96875</c:v>
                </c:pt>
                <c:pt idx="284">
                  <c:v>41369.979166666577</c:v>
                </c:pt>
                <c:pt idx="285">
                  <c:v>41369.989583333343</c:v>
                </c:pt>
              </c:numCache>
            </c:numRef>
          </c:xVal>
          <c:yVal>
            <c:numRef>
              <c:f>Sheet1!$E$6:$E$291</c:f>
            </c:numRef>
          </c:yVal>
          <c:smooth val="1"/>
        </c:ser>
        <c:ser>
          <c:idx val="4"/>
          <c:order val="4"/>
          <c:xVal>
            <c:numRef>
              <c:f>Sheet1!$A$6:$A$291</c:f>
              <c:numCache>
                <c:formatCode>dd\.mm\.yyyy\ hh:mm</c:formatCode>
                <c:ptCount val="286"/>
                <c:pt idx="0">
                  <c:v>41367.020833333343</c:v>
                </c:pt>
                <c:pt idx="1">
                  <c:v>41367.03125</c:v>
                </c:pt>
                <c:pt idx="2">
                  <c:v>41367.041666666577</c:v>
                </c:pt>
                <c:pt idx="3">
                  <c:v>41367.052083333343</c:v>
                </c:pt>
                <c:pt idx="4">
                  <c:v>41367.0625</c:v>
                </c:pt>
                <c:pt idx="5">
                  <c:v>41367.072916666657</c:v>
                </c:pt>
                <c:pt idx="6">
                  <c:v>41367.083333333343</c:v>
                </c:pt>
                <c:pt idx="7">
                  <c:v>41367.093749999993</c:v>
                </c:pt>
                <c:pt idx="8">
                  <c:v>41367.104166666577</c:v>
                </c:pt>
                <c:pt idx="9">
                  <c:v>41367.114583333343</c:v>
                </c:pt>
                <c:pt idx="10">
                  <c:v>41367.125</c:v>
                </c:pt>
                <c:pt idx="11">
                  <c:v>41367.135416666577</c:v>
                </c:pt>
                <c:pt idx="12">
                  <c:v>41367.145833333343</c:v>
                </c:pt>
                <c:pt idx="13">
                  <c:v>41367.15625</c:v>
                </c:pt>
                <c:pt idx="14">
                  <c:v>41367.166666666577</c:v>
                </c:pt>
                <c:pt idx="15">
                  <c:v>41367.177083333183</c:v>
                </c:pt>
                <c:pt idx="16">
                  <c:v>41367.1875</c:v>
                </c:pt>
                <c:pt idx="17">
                  <c:v>41367.197916666577</c:v>
                </c:pt>
                <c:pt idx="18">
                  <c:v>41367.208333333343</c:v>
                </c:pt>
                <c:pt idx="19">
                  <c:v>41367.21875</c:v>
                </c:pt>
                <c:pt idx="20">
                  <c:v>41367.229166666439</c:v>
                </c:pt>
                <c:pt idx="21">
                  <c:v>41367.239583333183</c:v>
                </c:pt>
                <c:pt idx="22">
                  <c:v>41367.25</c:v>
                </c:pt>
                <c:pt idx="23">
                  <c:v>41367.260416666577</c:v>
                </c:pt>
                <c:pt idx="24">
                  <c:v>41367.270833333343</c:v>
                </c:pt>
                <c:pt idx="25">
                  <c:v>41367.28125</c:v>
                </c:pt>
                <c:pt idx="26">
                  <c:v>41367.291666666439</c:v>
                </c:pt>
                <c:pt idx="27">
                  <c:v>41367.302083333343</c:v>
                </c:pt>
                <c:pt idx="28">
                  <c:v>41367.3125</c:v>
                </c:pt>
                <c:pt idx="29">
                  <c:v>41367.322916666657</c:v>
                </c:pt>
                <c:pt idx="30">
                  <c:v>41367.333333333343</c:v>
                </c:pt>
                <c:pt idx="31">
                  <c:v>41367.34375</c:v>
                </c:pt>
                <c:pt idx="32">
                  <c:v>41367.354166666657</c:v>
                </c:pt>
                <c:pt idx="33">
                  <c:v>41367.364583333343</c:v>
                </c:pt>
                <c:pt idx="34">
                  <c:v>41367.375</c:v>
                </c:pt>
                <c:pt idx="35">
                  <c:v>41367.385416666657</c:v>
                </c:pt>
                <c:pt idx="36">
                  <c:v>41367.395833333343</c:v>
                </c:pt>
                <c:pt idx="37">
                  <c:v>41367.40625</c:v>
                </c:pt>
                <c:pt idx="38">
                  <c:v>41367.416666666657</c:v>
                </c:pt>
                <c:pt idx="39">
                  <c:v>41367.427083333183</c:v>
                </c:pt>
                <c:pt idx="40">
                  <c:v>41367.4375</c:v>
                </c:pt>
                <c:pt idx="41">
                  <c:v>41367.447916666657</c:v>
                </c:pt>
                <c:pt idx="42">
                  <c:v>41367.458333333343</c:v>
                </c:pt>
                <c:pt idx="43">
                  <c:v>41367.46875</c:v>
                </c:pt>
                <c:pt idx="44">
                  <c:v>41367.479166666577</c:v>
                </c:pt>
                <c:pt idx="45">
                  <c:v>41367.489583333343</c:v>
                </c:pt>
                <c:pt idx="46">
                  <c:v>41367.5</c:v>
                </c:pt>
                <c:pt idx="47">
                  <c:v>41367.510416666657</c:v>
                </c:pt>
                <c:pt idx="48">
                  <c:v>41367.520833333343</c:v>
                </c:pt>
                <c:pt idx="49">
                  <c:v>41367.53125</c:v>
                </c:pt>
                <c:pt idx="50">
                  <c:v>41367.541666666577</c:v>
                </c:pt>
                <c:pt idx="51">
                  <c:v>41367.552083333343</c:v>
                </c:pt>
                <c:pt idx="52">
                  <c:v>41367.5625</c:v>
                </c:pt>
                <c:pt idx="53">
                  <c:v>41367.572916666657</c:v>
                </c:pt>
                <c:pt idx="54">
                  <c:v>41367.583333333343</c:v>
                </c:pt>
                <c:pt idx="55">
                  <c:v>41367.593749999993</c:v>
                </c:pt>
                <c:pt idx="56">
                  <c:v>41367.604166666577</c:v>
                </c:pt>
                <c:pt idx="57">
                  <c:v>41367.614583333343</c:v>
                </c:pt>
                <c:pt idx="58">
                  <c:v>41367.625</c:v>
                </c:pt>
                <c:pt idx="59">
                  <c:v>41367.635416666577</c:v>
                </c:pt>
                <c:pt idx="60">
                  <c:v>41367.645833333343</c:v>
                </c:pt>
                <c:pt idx="61">
                  <c:v>41367.65625</c:v>
                </c:pt>
                <c:pt idx="62">
                  <c:v>41367.666666666577</c:v>
                </c:pt>
                <c:pt idx="63">
                  <c:v>41367.677083333183</c:v>
                </c:pt>
                <c:pt idx="64">
                  <c:v>41367.6875</c:v>
                </c:pt>
                <c:pt idx="65">
                  <c:v>41367.697916666577</c:v>
                </c:pt>
                <c:pt idx="66">
                  <c:v>41367.708333333343</c:v>
                </c:pt>
                <c:pt idx="67">
                  <c:v>41367.71875</c:v>
                </c:pt>
                <c:pt idx="68">
                  <c:v>41367.729166666439</c:v>
                </c:pt>
                <c:pt idx="69">
                  <c:v>41367.739583333183</c:v>
                </c:pt>
                <c:pt idx="70">
                  <c:v>41367.75</c:v>
                </c:pt>
                <c:pt idx="71">
                  <c:v>41367.760416666577</c:v>
                </c:pt>
                <c:pt idx="72">
                  <c:v>41367.770833333343</c:v>
                </c:pt>
                <c:pt idx="73">
                  <c:v>41367.78125</c:v>
                </c:pt>
                <c:pt idx="74">
                  <c:v>41367.791666666439</c:v>
                </c:pt>
                <c:pt idx="75">
                  <c:v>41367.802083333343</c:v>
                </c:pt>
                <c:pt idx="76">
                  <c:v>41367.8125</c:v>
                </c:pt>
                <c:pt idx="77">
                  <c:v>41367.822916666657</c:v>
                </c:pt>
                <c:pt idx="78">
                  <c:v>41367.833333333343</c:v>
                </c:pt>
                <c:pt idx="79">
                  <c:v>41367.84375</c:v>
                </c:pt>
                <c:pt idx="80">
                  <c:v>41367.854166666657</c:v>
                </c:pt>
                <c:pt idx="81">
                  <c:v>41367.864583333343</c:v>
                </c:pt>
                <c:pt idx="82">
                  <c:v>41367.875</c:v>
                </c:pt>
                <c:pt idx="83">
                  <c:v>41367.885416666657</c:v>
                </c:pt>
                <c:pt idx="84">
                  <c:v>41367.895833333343</c:v>
                </c:pt>
                <c:pt idx="85">
                  <c:v>41367.90625</c:v>
                </c:pt>
                <c:pt idx="86">
                  <c:v>41367.916666666657</c:v>
                </c:pt>
                <c:pt idx="87">
                  <c:v>41367.927083333183</c:v>
                </c:pt>
                <c:pt idx="88">
                  <c:v>41367.9375</c:v>
                </c:pt>
                <c:pt idx="89">
                  <c:v>41367.947916666657</c:v>
                </c:pt>
                <c:pt idx="90">
                  <c:v>41367.958333333343</c:v>
                </c:pt>
                <c:pt idx="91">
                  <c:v>41367.96875</c:v>
                </c:pt>
                <c:pt idx="92">
                  <c:v>41367.979166666577</c:v>
                </c:pt>
                <c:pt idx="93">
                  <c:v>41367.989583333343</c:v>
                </c:pt>
                <c:pt idx="94" formatCode="dd\.mm\.yyyy">
                  <c:v>41368</c:v>
                </c:pt>
                <c:pt idx="95">
                  <c:v>41368.010416666657</c:v>
                </c:pt>
                <c:pt idx="96">
                  <c:v>41368.020833333343</c:v>
                </c:pt>
                <c:pt idx="97">
                  <c:v>41368.03125</c:v>
                </c:pt>
                <c:pt idx="98">
                  <c:v>41368.041666666577</c:v>
                </c:pt>
                <c:pt idx="99">
                  <c:v>41368.052083333343</c:v>
                </c:pt>
                <c:pt idx="100">
                  <c:v>41368.0625</c:v>
                </c:pt>
                <c:pt idx="101">
                  <c:v>41368.072916666657</c:v>
                </c:pt>
                <c:pt idx="102">
                  <c:v>41368.083333333343</c:v>
                </c:pt>
                <c:pt idx="103">
                  <c:v>41368.093749999993</c:v>
                </c:pt>
                <c:pt idx="104">
                  <c:v>41368.104166666577</c:v>
                </c:pt>
                <c:pt idx="105">
                  <c:v>41368.114583333343</c:v>
                </c:pt>
                <c:pt idx="106">
                  <c:v>41368.125</c:v>
                </c:pt>
                <c:pt idx="107">
                  <c:v>41368.135416666577</c:v>
                </c:pt>
                <c:pt idx="108">
                  <c:v>41368.145833333343</c:v>
                </c:pt>
                <c:pt idx="109">
                  <c:v>41368.15625</c:v>
                </c:pt>
                <c:pt idx="110">
                  <c:v>41368.166666666577</c:v>
                </c:pt>
                <c:pt idx="111">
                  <c:v>41368.177083333183</c:v>
                </c:pt>
                <c:pt idx="112">
                  <c:v>41368.1875</c:v>
                </c:pt>
                <c:pt idx="113">
                  <c:v>41368.197916666577</c:v>
                </c:pt>
                <c:pt idx="114">
                  <c:v>41368.208333333343</c:v>
                </c:pt>
                <c:pt idx="115">
                  <c:v>41368.21875</c:v>
                </c:pt>
                <c:pt idx="116">
                  <c:v>41368.229166666439</c:v>
                </c:pt>
                <c:pt idx="117">
                  <c:v>41368.239583333183</c:v>
                </c:pt>
                <c:pt idx="118">
                  <c:v>41368.25</c:v>
                </c:pt>
                <c:pt idx="119">
                  <c:v>41368.260416666577</c:v>
                </c:pt>
                <c:pt idx="120">
                  <c:v>41368.270833333343</c:v>
                </c:pt>
                <c:pt idx="121">
                  <c:v>41368.28125</c:v>
                </c:pt>
                <c:pt idx="122">
                  <c:v>41368.291666666439</c:v>
                </c:pt>
                <c:pt idx="123">
                  <c:v>41368.302083333343</c:v>
                </c:pt>
                <c:pt idx="124">
                  <c:v>41368.3125</c:v>
                </c:pt>
                <c:pt idx="125">
                  <c:v>41368.322916666657</c:v>
                </c:pt>
                <c:pt idx="126">
                  <c:v>41368.333333333343</c:v>
                </c:pt>
                <c:pt idx="127">
                  <c:v>41368.34375</c:v>
                </c:pt>
                <c:pt idx="128">
                  <c:v>41368.354166666657</c:v>
                </c:pt>
                <c:pt idx="129">
                  <c:v>41368.364583333343</c:v>
                </c:pt>
                <c:pt idx="130">
                  <c:v>41368.375</c:v>
                </c:pt>
                <c:pt idx="131">
                  <c:v>41368.385416666657</c:v>
                </c:pt>
                <c:pt idx="132">
                  <c:v>41368.395833333343</c:v>
                </c:pt>
                <c:pt idx="133">
                  <c:v>41368.40625</c:v>
                </c:pt>
                <c:pt idx="134">
                  <c:v>41368.416666666657</c:v>
                </c:pt>
                <c:pt idx="135">
                  <c:v>41368.427083333183</c:v>
                </c:pt>
                <c:pt idx="136">
                  <c:v>41368.4375</c:v>
                </c:pt>
                <c:pt idx="137">
                  <c:v>41368.447916666657</c:v>
                </c:pt>
                <c:pt idx="138">
                  <c:v>41368.458333333343</c:v>
                </c:pt>
                <c:pt idx="139">
                  <c:v>41368.46875</c:v>
                </c:pt>
                <c:pt idx="140">
                  <c:v>41368.479166666577</c:v>
                </c:pt>
                <c:pt idx="141">
                  <c:v>41368.489583333343</c:v>
                </c:pt>
                <c:pt idx="142">
                  <c:v>41368.5</c:v>
                </c:pt>
                <c:pt idx="143">
                  <c:v>41368.510416666657</c:v>
                </c:pt>
                <c:pt idx="144">
                  <c:v>41368.520833333343</c:v>
                </c:pt>
                <c:pt idx="145">
                  <c:v>41368.53125</c:v>
                </c:pt>
                <c:pt idx="146">
                  <c:v>41368.541666666577</c:v>
                </c:pt>
                <c:pt idx="147">
                  <c:v>41368.552083333343</c:v>
                </c:pt>
                <c:pt idx="148">
                  <c:v>41368.5625</c:v>
                </c:pt>
                <c:pt idx="149">
                  <c:v>41368.572916666657</c:v>
                </c:pt>
                <c:pt idx="150">
                  <c:v>41368.583333333343</c:v>
                </c:pt>
                <c:pt idx="151">
                  <c:v>41368.593749999993</c:v>
                </c:pt>
                <c:pt idx="152">
                  <c:v>41368.604166666577</c:v>
                </c:pt>
                <c:pt idx="153">
                  <c:v>41368.614583333343</c:v>
                </c:pt>
                <c:pt idx="154">
                  <c:v>41368.625</c:v>
                </c:pt>
                <c:pt idx="155">
                  <c:v>41368.635416666577</c:v>
                </c:pt>
                <c:pt idx="156">
                  <c:v>41368.645833333343</c:v>
                </c:pt>
                <c:pt idx="157">
                  <c:v>41368.65625</c:v>
                </c:pt>
                <c:pt idx="158">
                  <c:v>41368.666666666577</c:v>
                </c:pt>
                <c:pt idx="159">
                  <c:v>41368.677083333183</c:v>
                </c:pt>
                <c:pt idx="160">
                  <c:v>41368.6875</c:v>
                </c:pt>
                <c:pt idx="161">
                  <c:v>41368.697916666577</c:v>
                </c:pt>
                <c:pt idx="162">
                  <c:v>41368.708333333343</c:v>
                </c:pt>
                <c:pt idx="163">
                  <c:v>41368.71875</c:v>
                </c:pt>
                <c:pt idx="164">
                  <c:v>41368.729166666439</c:v>
                </c:pt>
                <c:pt idx="165">
                  <c:v>41368.739583333183</c:v>
                </c:pt>
                <c:pt idx="166">
                  <c:v>41368.75</c:v>
                </c:pt>
                <c:pt idx="167">
                  <c:v>41368.760416666577</c:v>
                </c:pt>
                <c:pt idx="168">
                  <c:v>41368.770833333343</c:v>
                </c:pt>
                <c:pt idx="169">
                  <c:v>41368.78125</c:v>
                </c:pt>
                <c:pt idx="170">
                  <c:v>41368.791666666439</c:v>
                </c:pt>
                <c:pt idx="171">
                  <c:v>41368.802083333343</c:v>
                </c:pt>
                <c:pt idx="172">
                  <c:v>41368.8125</c:v>
                </c:pt>
                <c:pt idx="173">
                  <c:v>41368.822916666657</c:v>
                </c:pt>
                <c:pt idx="174">
                  <c:v>41368.833333333343</c:v>
                </c:pt>
                <c:pt idx="175">
                  <c:v>41368.84375</c:v>
                </c:pt>
                <c:pt idx="176">
                  <c:v>41368.854166666657</c:v>
                </c:pt>
                <c:pt idx="177">
                  <c:v>41368.864583333343</c:v>
                </c:pt>
                <c:pt idx="178">
                  <c:v>41368.875</c:v>
                </c:pt>
                <c:pt idx="179">
                  <c:v>41368.885416666657</c:v>
                </c:pt>
                <c:pt idx="180">
                  <c:v>41368.895833333343</c:v>
                </c:pt>
                <c:pt idx="181">
                  <c:v>41368.90625</c:v>
                </c:pt>
                <c:pt idx="182">
                  <c:v>41368.916666666657</c:v>
                </c:pt>
                <c:pt idx="183">
                  <c:v>41368.927083333183</c:v>
                </c:pt>
                <c:pt idx="184">
                  <c:v>41368.9375</c:v>
                </c:pt>
                <c:pt idx="185">
                  <c:v>41368.947916666657</c:v>
                </c:pt>
                <c:pt idx="186">
                  <c:v>41368.958333333343</c:v>
                </c:pt>
                <c:pt idx="187">
                  <c:v>41368.96875</c:v>
                </c:pt>
                <c:pt idx="188">
                  <c:v>41368.979166666577</c:v>
                </c:pt>
                <c:pt idx="189">
                  <c:v>41368.989583333343</c:v>
                </c:pt>
                <c:pt idx="190" formatCode="dd\.mm\.yyyy">
                  <c:v>41369</c:v>
                </c:pt>
                <c:pt idx="191">
                  <c:v>41369.010416666657</c:v>
                </c:pt>
                <c:pt idx="192">
                  <c:v>41369.020833333343</c:v>
                </c:pt>
                <c:pt idx="193">
                  <c:v>41369.03125</c:v>
                </c:pt>
                <c:pt idx="194">
                  <c:v>41369.041666666577</c:v>
                </c:pt>
                <c:pt idx="195">
                  <c:v>41369.052083333343</c:v>
                </c:pt>
                <c:pt idx="196">
                  <c:v>41369.0625</c:v>
                </c:pt>
                <c:pt idx="197">
                  <c:v>41369.072916666657</c:v>
                </c:pt>
                <c:pt idx="198">
                  <c:v>41369.083333333343</c:v>
                </c:pt>
                <c:pt idx="199">
                  <c:v>41369.093749999993</c:v>
                </c:pt>
                <c:pt idx="200">
                  <c:v>41369.104166666577</c:v>
                </c:pt>
                <c:pt idx="201">
                  <c:v>41369.114583333343</c:v>
                </c:pt>
                <c:pt idx="202">
                  <c:v>41369.125</c:v>
                </c:pt>
                <c:pt idx="203">
                  <c:v>41369.135416666577</c:v>
                </c:pt>
                <c:pt idx="204">
                  <c:v>41369.145833333343</c:v>
                </c:pt>
                <c:pt idx="205">
                  <c:v>41369.15625</c:v>
                </c:pt>
                <c:pt idx="206">
                  <c:v>41369.166666666577</c:v>
                </c:pt>
                <c:pt idx="207">
                  <c:v>41369.177083333183</c:v>
                </c:pt>
                <c:pt idx="208">
                  <c:v>41369.1875</c:v>
                </c:pt>
                <c:pt idx="209">
                  <c:v>41369.197916666577</c:v>
                </c:pt>
                <c:pt idx="210">
                  <c:v>41369.208333333343</c:v>
                </c:pt>
                <c:pt idx="211">
                  <c:v>41369.21875</c:v>
                </c:pt>
                <c:pt idx="212">
                  <c:v>41369.229166666439</c:v>
                </c:pt>
                <c:pt idx="213">
                  <c:v>41369.239583333183</c:v>
                </c:pt>
                <c:pt idx="214">
                  <c:v>41369.25</c:v>
                </c:pt>
                <c:pt idx="215">
                  <c:v>41369.260416666577</c:v>
                </c:pt>
                <c:pt idx="216">
                  <c:v>41369.270833333343</c:v>
                </c:pt>
                <c:pt idx="217">
                  <c:v>41369.28125</c:v>
                </c:pt>
                <c:pt idx="218">
                  <c:v>41369.291666666439</c:v>
                </c:pt>
                <c:pt idx="219">
                  <c:v>41369.302083333343</c:v>
                </c:pt>
                <c:pt idx="220">
                  <c:v>41369.3125</c:v>
                </c:pt>
                <c:pt idx="221">
                  <c:v>41369.322916666657</c:v>
                </c:pt>
                <c:pt idx="222">
                  <c:v>41369.333333333343</c:v>
                </c:pt>
                <c:pt idx="223">
                  <c:v>41369.34375</c:v>
                </c:pt>
                <c:pt idx="224">
                  <c:v>41369.354166666657</c:v>
                </c:pt>
                <c:pt idx="225">
                  <c:v>41369.364583333343</c:v>
                </c:pt>
                <c:pt idx="226">
                  <c:v>41369.375</c:v>
                </c:pt>
                <c:pt idx="227">
                  <c:v>41369.385416666657</c:v>
                </c:pt>
                <c:pt idx="228">
                  <c:v>41369.395833333343</c:v>
                </c:pt>
                <c:pt idx="229">
                  <c:v>41369.40625</c:v>
                </c:pt>
                <c:pt idx="230">
                  <c:v>41369.416666666657</c:v>
                </c:pt>
                <c:pt idx="231">
                  <c:v>41369.427083333183</c:v>
                </c:pt>
                <c:pt idx="232">
                  <c:v>41369.4375</c:v>
                </c:pt>
                <c:pt idx="233">
                  <c:v>41369.447916666657</c:v>
                </c:pt>
                <c:pt idx="234">
                  <c:v>41369.458333333343</c:v>
                </c:pt>
                <c:pt idx="235">
                  <c:v>41369.46875</c:v>
                </c:pt>
                <c:pt idx="236">
                  <c:v>41369.479166666577</c:v>
                </c:pt>
                <c:pt idx="237">
                  <c:v>41369.489583333343</c:v>
                </c:pt>
                <c:pt idx="238">
                  <c:v>41369.5</c:v>
                </c:pt>
                <c:pt idx="239">
                  <c:v>41369.510416666657</c:v>
                </c:pt>
                <c:pt idx="240">
                  <c:v>41369.520833333343</c:v>
                </c:pt>
                <c:pt idx="241">
                  <c:v>41369.53125</c:v>
                </c:pt>
                <c:pt idx="242">
                  <c:v>41369.541666666577</c:v>
                </c:pt>
                <c:pt idx="243">
                  <c:v>41369.552083333343</c:v>
                </c:pt>
                <c:pt idx="244">
                  <c:v>41369.5625</c:v>
                </c:pt>
                <c:pt idx="245">
                  <c:v>41369.572916666657</c:v>
                </c:pt>
                <c:pt idx="246">
                  <c:v>41369.583333333343</c:v>
                </c:pt>
                <c:pt idx="247">
                  <c:v>41369.593749999993</c:v>
                </c:pt>
                <c:pt idx="248">
                  <c:v>41369.604166666577</c:v>
                </c:pt>
                <c:pt idx="249">
                  <c:v>41369.614583333343</c:v>
                </c:pt>
                <c:pt idx="250">
                  <c:v>41369.625</c:v>
                </c:pt>
                <c:pt idx="251">
                  <c:v>41369.635416666577</c:v>
                </c:pt>
                <c:pt idx="252">
                  <c:v>41369.645833333343</c:v>
                </c:pt>
                <c:pt idx="253">
                  <c:v>41369.65625</c:v>
                </c:pt>
                <c:pt idx="254">
                  <c:v>41369.666666666577</c:v>
                </c:pt>
                <c:pt idx="255">
                  <c:v>41369.677083333183</c:v>
                </c:pt>
                <c:pt idx="256">
                  <c:v>41369.6875</c:v>
                </c:pt>
                <c:pt idx="257">
                  <c:v>41369.697916666577</c:v>
                </c:pt>
                <c:pt idx="258">
                  <c:v>41369.708333333343</c:v>
                </c:pt>
                <c:pt idx="259">
                  <c:v>41369.71875</c:v>
                </c:pt>
                <c:pt idx="260">
                  <c:v>41369.729166666439</c:v>
                </c:pt>
                <c:pt idx="261">
                  <c:v>41369.739583333183</c:v>
                </c:pt>
                <c:pt idx="262">
                  <c:v>41369.75</c:v>
                </c:pt>
                <c:pt idx="263">
                  <c:v>41369.760416666577</c:v>
                </c:pt>
                <c:pt idx="264">
                  <c:v>41369.770833333343</c:v>
                </c:pt>
                <c:pt idx="265">
                  <c:v>41369.78125</c:v>
                </c:pt>
                <c:pt idx="266">
                  <c:v>41369.791666666439</c:v>
                </c:pt>
                <c:pt idx="267">
                  <c:v>41369.802083333343</c:v>
                </c:pt>
                <c:pt idx="268">
                  <c:v>41369.8125</c:v>
                </c:pt>
                <c:pt idx="269">
                  <c:v>41369.822916666657</c:v>
                </c:pt>
                <c:pt idx="270">
                  <c:v>41369.833333333343</c:v>
                </c:pt>
                <c:pt idx="271">
                  <c:v>41369.84375</c:v>
                </c:pt>
                <c:pt idx="272">
                  <c:v>41369.854166666657</c:v>
                </c:pt>
                <c:pt idx="273">
                  <c:v>41369.864583333343</c:v>
                </c:pt>
                <c:pt idx="274">
                  <c:v>41369.875</c:v>
                </c:pt>
                <c:pt idx="275">
                  <c:v>41369.885416666657</c:v>
                </c:pt>
                <c:pt idx="276">
                  <c:v>41369.895833333343</c:v>
                </c:pt>
                <c:pt idx="277">
                  <c:v>41369.90625</c:v>
                </c:pt>
                <c:pt idx="278">
                  <c:v>41369.916666666657</c:v>
                </c:pt>
                <c:pt idx="279">
                  <c:v>41369.927083333183</c:v>
                </c:pt>
                <c:pt idx="280">
                  <c:v>41369.9375</c:v>
                </c:pt>
                <c:pt idx="281">
                  <c:v>41369.947916666657</c:v>
                </c:pt>
                <c:pt idx="282">
                  <c:v>41369.958333333343</c:v>
                </c:pt>
                <c:pt idx="283">
                  <c:v>41369.96875</c:v>
                </c:pt>
                <c:pt idx="284">
                  <c:v>41369.979166666577</c:v>
                </c:pt>
                <c:pt idx="285">
                  <c:v>41369.989583333343</c:v>
                </c:pt>
              </c:numCache>
            </c:numRef>
          </c:xVal>
          <c:yVal>
            <c:numRef>
              <c:f>Sheet1!$F$6:$F$291</c:f>
            </c:numRef>
          </c:yVal>
          <c:smooth val="1"/>
        </c:ser>
        <c:ser>
          <c:idx val="5"/>
          <c:order val="5"/>
          <c:marker>
            <c:symbol val="none"/>
          </c:marker>
          <c:xVal>
            <c:numRef>
              <c:f>Sheet1!$A$6:$A$291</c:f>
              <c:numCache>
                <c:formatCode>dd\.mm\.yyyy\ hh:mm</c:formatCode>
                <c:ptCount val="286"/>
                <c:pt idx="0">
                  <c:v>41367.020833333343</c:v>
                </c:pt>
                <c:pt idx="1">
                  <c:v>41367.03125</c:v>
                </c:pt>
                <c:pt idx="2">
                  <c:v>41367.041666666577</c:v>
                </c:pt>
                <c:pt idx="3">
                  <c:v>41367.052083333343</c:v>
                </c:pt>
                <c:pt idx="4">
                  <c:v>41367.0625</c:v>
                </c:pt>
                <c:pt idx="5">
                  <c:v>41367.072916666657</c:v>
                </c:pt>
                <c:pt idx="6">
                  <c:v>41367.083333333343</c:v>
                </c:pt>
                <c:pt idx="7">
                  <c:v>41367.093749999993</c:v>
                </c:pt>
                <c:pt idx="8">
                  <c:v>41367.104166666577</c:v>
                </c:pt>
                <c:pt idx="9">
                  <c:v>41367.114583333343</c:v>
                </c:pt>
                <c:pt idx="10">
                  <c:v>41367.125</c:v>
                </c:pt>
                <c:pt idx="11">
                  <c:v>41367.135416666577</c:v>
                </c:pt>
                <c:pt idx="12">
                  <c:v>41367.145833333343</c:v>
                </c:pt>
                <c:pt idx="13">
                  <c:v>41367.15625</c:v>
                </c:pt>
                <c:pt idx="14">
                  <c:v>41367.166666666577</c:v>
                </c:pt>
                <c:pt idx="15">
                  <c:v>41367.177083333183</c:v>
                </c:pt>
                <c:pt idx="16">
                  <c:v>41367.1875</c:v>
                </c:pt>
                <c:pt idx="17">
                  <c:v>41367.197916666577</c:v>
                </c:pt>
                <c:pt idx="18">
                  <c:v>41367.208333333343</c:v>
                </c:pt>
                <c:pt idx="19">
                  <c:v>41367.21875</c:v>
                </c:pt>
                <c:pt idx="20">
                  <c:v>41367.229166666439</c:v>
                </c:pt>
                <c:pt idx="21">
                  <c:v>41367.239583333183</c:v>
                </c:pt>
                <c:pt idx="22">
                  <c:v>41367.25</c:v>
                </c:pt>
                <c:pt idx="23">
                  <c:v>41367.260416666577</c:v>
                </c:pt>
                <c:pt idx="24">
                  <c:v>41367.270833333343</c:v>
                </c:pt>
                <c:pt idx="25">
                  <c:v>41367.28125</c:v>
                </c:pt>
                <c:pt idx="26">
                  <c:v>41367.291666666439</c:v>
                </c:pt>
                <c:pt idx="27">
                  <c:v>41367.302083333343</c:v>
                </c:pt>
                <c:pt idx="28">
                  <c:v>41367.3125</c:v>
                </c:pt>
                <c:pt idx="29">
                  <c:v>41367.322916666657</c:v>
                </c:pt>
                <c:pt idx="30">
                  <c:v>41367.333333333343</c:v>
                </c:pt>
                <c:pt idx="31">
                  <c:v>41367.34375</c:v>
                </c:pt>
                <c:pt idx="32">
                  <c:v>41367.354166666657</c:v>
                </c:pt>
                <c:pt idx="33">
                  <c:v>41367.364583333343</c:v>
                </c:pt>
                <c:pt idx="34">
                  <c:v>41367.375</c:v>
                </c:pt>
                <c:pt idx="35">
                  <c:v>41367.385416666657</c:v>
                </c:pt>
                <c:pt idx="36">
                  <c:v>41367.395833333343</c:v>
                </c:pt>
                <c:pt idx="37">
                  <c:v>41367.40625</c:v>
                </c:pt>
                <c:pt idx="38">
                  <c:v>41367.416666666657</c:v>
                </c:pt>
                <c:pt idx="39">
                  <c:v>41367.427083333183</c:v>
                </c:pt>
                <c:pt idx="40">
                  <c:v>41367.4375</c:v>
                </c:pt>
                <c:pt idx="41">
                  <c:v>41367.447916666657</c:v>
                </c:pt>
                <c:pt idx="42">
                  <c:v>41367.458333333343</c:v>
                </c:pt>
                <c:pt idx="43">
                  <c:v>41367.46875</c:v>
                </c:pt>
                <c:pt idx="44">
                  <c:v>41367.479166666577</c:v>
                </c:pt>
                <c:pt idx="45">
                  <c:v>41367.489583333343</c:v>
                </c:pt>
                <c:pt idx="46">
                  <c:v>41367.5</c:v>
                </c:pt>
                <c:pt idx="47">
                  <c:v>41367.510416666657</c:v>
                </c:pt>
                <c:pt idx="48">
                  <c:v>41367.520833333343</c:v>
                </c:pt>
                <c:pt idx="49">
                  <c:v>41367.53125</c:v>
                </c:pt>
                <c:pt idx="50">
                  <c:v>41367.541666666577</c:v>
                </c:pt>
                <c:pt idx="51">
                  <c:v>41367.552083333343</c:v>
                </c:pt>
                <c:pt idx="52">
                  <c:v>41367.5625</c:v>
                </c:pt>
                <c:pt idx="53">
                  <c:v>41367.572916666657</c:v>
                </c:pt>
                <c:pt idx="54">
                  <c:v>41367.583333333343</c:v>
                </c:pt>
                <c:pt idx="55">
                  <c:v>41367.593749999993</c:v>
                </c:pt>
                <c:pt idx="56">
                  <c:v>41367.604166666577</c:v>
                </c:pt>
                <c:pt idx="57">
                  <c:v>41367.614583333343</c:v>
                </c:pt>
                <c:pt idx="58">
                  <c:v>41367.625</c:v>
                </c:pt>
                <c:pt idx="59">
                  <c:v>41367.635416666577</c:v>
                </c:pt>
                <c:pt idx="60">
                  <c:v>41367.645833333343</c:v>
                </c:pt>
                <c:pt idx="61">
                  <c:v>41367.65625</c:v>
                </c:pt>
                <c:pt idx="62">
                  <c:v>41367.666666666577</c:v>
                </c:pt>
                <c:pt idx="63">
                  <c:v>41367.677083333183</c:v>
                </c:pt>
                <c:pt idx="64">
                  <c:v>41367.6875</c:v>
                </c:pt>
                <c:pt idx="65">
                  <c:v>41367.697916666577</c:v>
                </c:pt>
                <c:pt idx="66">
                  <c:v>41367.708333333343</c:v>
                </c:pt>
                <c:pt idx="67">
                  <c:v>41367.71875</c:v>
                </c:pt>
                <c:pt idx="68">
                  <c:v>41367.729166666439</c:v>
                </c:pt>
                <c:pt idx="69">
                  <c:v>41367.739583333183</c:v>
                </c:pt>
                <c:pt idx="70">
                  <c:v>41367.75</c:v>
                </c:pt>
                <c:pt idx="71">
                  <c:v>41367.760416666577</c:v>
                </c:pt>
                <c:pt idx="72">
                  <c:v>41367.770833333343</c:v>
                </c:pt>
                <c:pt idx="73">
                  <c:v>41367.78125</c:v>
                </c:pt>
                <c:pt idx="74">
                  <c:v>41367.791666666439</c:v>
                </c:pt>
                <c:pt idx="75">
                  <c:v>41367.802083333343</c:v>
                </c:pt>
                <c:pt idx="76">
                  <c:v>41367.8125</c:v>
                </c:pt>
                <c:pt idx="77">
                  <c:v>41367.822916666657</c:v>
                </c:pt>
                <c:pt idx="78">
                  <c:v>41367.833333333343</c:v>
                </c:pt>
                <c:pt idx="79">
                  <c:v>41367.84375</c:v>
                </c:pt>
                <c:pt idx="80">
                  <c:v>41367.854166666657</c:v>
                </c:pt>
                <c:pt idx="81">
                  <c:v>41367.864583333343</c:v>
                </c:pt>
                <c:pt idx="82">
                  <c:v>41367.875</c:v>
                </c:pt>
                <c:pt idx="83">
                  <c:v>41367.885416666657</c:v>
                </c:pt>
                <c:pt idx="84">
                  <c:v>41367.895833333343</c:v>
                </c:pt>
                <c:pt idx="85">
                  <c:v>41367.90625</c:v>
                </c:pt>
                <c:pt idx="86">
                  <c:v>41367.916666666657</c:v>
                </c:pt>
                <c:pt idx="87">
                  <c:v>41367.927083333183</c:v>
                </c:pt>
                <c:pt idx="88">
                  <c:v>41367.9375</c:v>
                </c:pt>
                <c:pt idx="89">
                  <c:v>41367.947916666657</c:v>
                </c:pt>
                <c:pt idx="90">
                  <c:v>41367.958333333343</c:v>
                </c:pt>
                <c:pt idx="91">
                  <c:v>41367.96875</c:v>
                </c:pt>
                <c:pt idx="92">
                  <c:v>41367.979166666577</c:v>
                </c:pt>
                <c:pt idx="93">
                  <c:v>41367.989583333343</c:v>
                </c:pt>
                <c:pt idx="94" formatCode="dd\.mm\.yyyy">
                  <c:v>41368</c:v>
                </c:pt>
                <c:pt idx="95">
                  <c:v>41368.010416666657</c:v>
                </c:pt>
                <c:pt idx="96">
                  <c:v>41368.020833333343</c:v>
                </c:pt>
                <c:pt idx="97">
                  <c:v>41368.03125</c:v>
                </c:pt>
                <c:pt idx="98">
                  <c:v>41368.041666666577</c:v>
                </c:pt>
                <c:pt idx="99">
                  <c:v>41368.052083333343</c:v>
                </c:pt>
                <c:pt idx="100">
                  <c:v>41368.0625</c:v>
                </c:pt>
                <c:pt idx="101">
                  <c:v>41368.072916666657</c:v>
                </c:pt>
                <c:pt idx="102">
                  <c:v>41368.083333333343</c:v>
                </c:pt>
                <c:pt idx="103">
                  <c:v>41368.093749999993</c:v>
                </c:pt>
                <c:pt idx="104">
                  <c:v>41368.104166666577</c:v>
                </c:pt>
                <c:pt idx="105">
                  <c:v>41368.114583333343</c:v>
                </c:pt>
                <c:pt idx="106">
                  <c:v>41368.125</c:v>
                </c:pt>
                <c:pt idx="107">
                  <c:v>41368.135416666577</c:v>
                </c:pt>
                <c:pt idx="108">
                  <c:v>41368.145833333343</c:v>
                </c:pt>
                <c:pt idx="109">
                  <c:v>41368.15625</c:v>
                </c:pt>
                <c:pt idx="110">
                  <c:v>41368.166666666577</c:v>
                </c:pt>
                <c:pt idx="111">
                  <c:v>41368.177083333183</c:v>
                </c:pt>
                <c:pt idx="112">
                  <c:v>41368.1875</c:v>
                </c:pt>
                <c:pt idx="113">
                  <c:v>41368.197916666577</c:v>
                </c:pt>
                <c:pt idx="114">
                  <c:v>41368.208333333343</c:v>
                </c:pt>
                <c:pt idx="115">
                  <c:v>41368.21875</c:v>
                </c:pt>
                <c:pt idx="116">
                  <c:v>41368.229166666439</c:v>
                </c:pt>
                <c:pt idx="117">
                  <c:v>41368.239583333183</c:v>
                </c:pt>
                <c:pt idx="118">
                  <c:v>41368.25</c:v>
                </c:pt>
                <c:pt idx="119">
                  <c:v>41368.260416666577</c:v>
                </c:pt>
                <c:pt idx="120">
                  <c:v>41368.270833333343</c:v>
                </c:pt>
                <c:pt idx="121">
                  <c:v>41368.28125</c:v>
                </c:pt>
                <c:pt idx="122">
                  <c:v>41368.291666666439</c:v>
                </c:pt>
                <c:pt idx="123">
                  <c:v>41368.302083333343</c:v>
                </c:pt>
                <c:pt idx="124">
                  <c:v>41368.3125</c:v>
                </c:pt>
                <c:pt idx="125">
                  <c:v>41368.322916666657</c:v>
                </c:pt>
                <c:pt idx="126">
                  <c:v>41368.333333333343</c:v>
                </c:pt>
                <c:pt idx="127">
                  <c:v>41368.34375</c:v>
                </c:pt>
                <c:pt idx="128">
                  <c:v>41368.354166666657</c:v>
                </c:pt>
                <c:pt idx="129">
                  <c:v>41368.364583333343</c:v>
                </c:pt>
                <c:pt idx="130">
                  <c:v>41368.375</c:v>
                </c:pt>
                <c:pt idx="131">
                  <c:v>41368.385416666657</c:v>
                </c:pt>
                <c:pt idx="132">
                  <c:v>41368.395833333343</c:v>
                </c:pt>
                <c:pt idx="133">
                  <c:v>41368.40625</c:v>
                </c:pt>
                <c:pt idx="134">
                  <c:v>41368.416666666657</c:v>
                </c:pt>
                <c:pt idx="135">
                  <c:v>41368.427083333183</c:v>
                </c:pt>
                <c:pt idx="136">
                  <c:v>41368.4375</c:v>
                </c:pt>
                <c:pt idx="137">
                  <c:v>41368.447916666657</c:v>
                </c:pt>
                <c:pt idx="138">
                  <c:v>41368.458333333343</c:v>
                </c:pt>
                <c:pt idx="139">
                  <c:v>41368.46875</c:v>
                </c:pt>
                <c:pt idx="140">
                  <c:v>41368.479166666577</c:v>
                </c:pt>
                <c:pt idx="141">
                  <c:v>41368.489583333343</c:v>
                </c:pt>
                <c:pt idx="142">
                  <c:v>41368.5</c:v>
                </c:pt>
                <c:pt idx="143">
                  <c:v>41368.510416666657</c:v>
                </c:pt>
                <c:pt idx="144">
                  <c:v>41368.520833333343</c:v>
                </c:pt>
                <c:pt idx="145">
                  <c:v>41368.53125</c:v>
                </c:pt>
                <c:pt idx="146">
                  <c:v>41368.541666666577</c:v>
                </c:pt>
                <c:pt idx="147">
                  <c:v>41368.552083333343</c:v>
                </c:pt>
                <c:pt idx="148">
                  <c:v>41368.5625</c:v>
                </c:pt>
                <c:pt idx="149">
                  <c:v>41368.572916666657</c:v>
                </c:pt>
                <c:pt idx="150">
                  <c:v>41368.583333333343</c:v>
                </c:pt>
                <c:pt idx="151">
                  <c:v>41368.593749999993</c:v>
                </c:pt>
                <c:pt idx="152">
                  <c:v>41368.604166666577</c:v>
                </c:pt>
                <c:pt idx="153">
                  <c:v>41368.614583333343</c:v>
                </c:pt>
                <c:pt idx="154">
                  <c:v>41368.625</c:v>
                </c:pt>
                <c:pt idx="155">
                  <c:v>41368.635416666577</c:v>
                </c:pt>
                <c:pt idx="156">
                  <c:v>41368.645833333343</c:v>
                </c:pt>
                <c:pt idx="157">
                  <c:v>41368.65625</c:v>
                </c:pt>
                <c:pt idx="158">
                  <c:v>41368.666666666577</c:v>
                </c:pt>
                <c:pt idx="159">
                  <c:v>41368.677083333183</c:v>
                </c:pt>
                <c:pt idx="160">
                  <c:v>41368.6875</c:v>
                </c:pt>
                <c:pt idx="161">
                  <c:v>41368.697916666577</c:v>
                </c:pt>
                <c:pt idx="162">
                  <c:v>41368.708333333343</c:v>
                </c:pt>
                <c:pt idx="163">
                  <c:v>41368.71875</c:v>
                </c:pt>
                <c:pt idx="164">
                  <c:v>41368.729166666439</c:v>
                </c:pt>
                <c:pt idx="165">
                  <c:v>41368.739583333183</c:v>
                </c:pt>
                <c:pt idx="166">
                  <c:v>41368.75</c:v>
                </c:pt>
                <c:pt idx="167">
                  <c:v>41368.760416666577</c:v>
                </c:pt>
                <c:pt idx="168">
                  <c:v>41368.770833333343</c:v>
                </c:pt>
                <c:pt idx="169">
                  <c:v>41368.78125</c:v>
                </c:pt>
                <c:pt idx="170">
                  <c:v>41368.791666666439</c:v>
                </c:pt>
                <c:pt idx="171">
                  <c:v>41368.802083333343</c:v>
                </c:pt>
                <c:pt idx="172">
                  <c:v>41368.8125</c:v>
                </c:pt>
                <c:pt idx="173">
                  <c:v>41368.822916666657</c:v>
                </c:pt>
                <c:pt idx="174">
                  <c:v>41368.833333333343</c:v>
                </c:pt>
                <c:pt idx="175">
                  <c:v>41368.84375</c:v>
                </c:pt>
                <c:pt idx="176">
                  <c:v>41368.854166666657</c:v>
                </c:pt>
                <c:pt idx="177">
                  <c:v>41368.864583333343</c:v>
                </c:pt>
                <c:pt idx="178">
                  <c:v>41368.875</c:v>
                </c:pt>
                <c:pt idx="179">
                  <c:v>41368.885416666657</c:v>
                </c:pt>
                <c:pt idx="180">
                  <c:v>41368.895833333343</c:v>
                </c:pt>
                <c:pt idx="181">
                  <c:v>41368.90625</c:v>
                </c:pt>
                <c:pt idx="182">
                  <c:v>41368.916666666657</c:v>
                </c:pt>
                <c:pt idx="183">
                  <c:v>41368.927083333183</c:v>
                </c:pt>
                <c:pt idx="184">
                  <c:v>41368.9375</c:v>
                </c:pt>
                <c:pt idx="185">
                  <c:v>41368.947916666657</c:v>
                </c:pt>
                <c:pt idx="186">
                  <c:v>41368.958333333343</c:v>
                </c:pt>
                <c:pt idx="187">
                  <c:v>41368.96875</c:v>
                </c:pt>
                <c:pt idx="188">
                  <c:v>41368.979166666577</c:v>
                </c:pt>
                <c:pt idx="189">
                  <c:v>41368.989583333343</c:v>
                </c:pt>
                <c:pt idx="190" formatCode="dd\.mm\.yyyy">
                  <c:v>41369</c:v>
                </c:pt>
                <c:pt idx="191">
                  <c:v>41369.010416666657</c:v>
                </c:pt>
                <c:pt idx="192">
                  <c:v>41369.020833333343</c:v>
                </c:pt>
                <c:pt idx="193">
                  <c:v>41369.03125</c:v>
                </c:pt>
                <c:pt idx="194">
                  <c:v>41369.041666666577</c:v>
                </c:pt>
                <c:pt idx="195">
                  <c:v>41369.052083333343</c:v>
                </c:pt>
                <c:pt idx="196">
                  <c:v>41369.0625</c:v>
                </c:pt>
                <c:pt idx="197">
                  <c:v>41369.072916666657</c:v>
                </c:pt>
                <c:pt idx="198">
                  <c:v>41369.083333333343</c:v>
                </c:pt>
                <c:pt idx="199">
                  <c:v>41369.093749999993</c:v>
                </c:pt>
                <c:pt idx="200">
                  <c:v>41369.104166666577</c:v>
                </c:pt>
                <c:pt idx="201">
                  <c:v>41369.114583333343</c:v>
                </c:pt>
                <c:pt idx="202">
                  <c:v>41369.125</c:v>
                </c:pt>
                <c:pt idx="203">
                  <c:v>41369.135416666577</c:v>
                </c:pt>
                <c:pt idx="204">
                  <c:v>41369.145833333343</c:v>
                </c:pt>
                <c:pt idx="205">
                  <c:v>41369.15625</c:v>
                </c:pt>
                <c:pt idx="206">
                  <c:v>41369.166666666577</c:v>
                </c:pt>
                <c:pt idx="207">
                  <c:v>41369.177083333183</c:v>
                </c:pt>
                <c:pt idx="208">
                  <c:v>41369.1875</c:v>
                </c:pt>
                <c:pt idx="209">
                  <c:v>41369.197916666577</c:v>
                </c:pt>
                <c:pt idx="210">
                  <c:v>41369.208333333343</c:v>
                </c:pt>
                <c:pt idx="211">
                  <c:v>41369.21875</c:v>
                </c:pt>
                <c:pt idx="212">
                  <c:v>41369.229166666439</c:v>
                </c:pt>
                <c:pt idx="213">
                  <c:v>41369.239583333183</c:v>
                </c:pt>
                <c:pt idx="214">
                  <c:v>41369.25</c:v>
                </c:pt>
                <c:pt idx="215">
                  <c:v>41369.260416666577</c:v>
                </c:pt>
                <c:pt idx="216">
                  <c:v>41369.270833333343</c:v>
                </c:pt>
                <c:pt idx="217">
                  <c:v>41369.28125</c:v>
                </c:pt>
                <c:pt idx="218">
                  <c:v>41369.291666666439</c:v>
                </c:pt>
                <c:pt idx="219">
                  <c:v>41369.302083333343</c:v>
                </c:pt>
                <c:pt idx="220">
                  <c:v>41369.3125</c:v>
                </c:pt>
                <c:pt idx="221">
                  <c:v>41369.322916666657</c:v>
                </c:pt>
                <c:pt idx="222">
                  <c:v>41369.333333333343</c:v>
                </c:pt>
                <c:pt idx="223">
                  <c:v>41369.34375</c:v>
                </c:pt>
                <c:pt idx="224">
                  <c:v>41369.354166666657</c:v>
                </c:pt>
                <c:pt idx="225">
                  <c:v>41369.364583333343</c:v>
                </c:pt>
                <c:pt idx="226">
                  <c:v>41369.375</c:v>
                </c:pt>
                <c:pt idx="227">
                  <c:v>41369.385416666657</c:v>
                </c:pt>
                <c:pt idx="228">
                  <c:v>41369.395833333343</c:v>
                </c:pt>
                <c:pt idx="229">
                  <c:v>41369.40625</c:v>
                </c:pt>
                <c:pt idx="230">
                  <c:v>41369.416666666657</c:v>
                </c:pt>
                <c:pt idx="231">
                  <c:v>41369.427083333183</c:v>
                </c:pt>
                <c:pt idx="232">
                  <c:v>41369.4375</c:v>
                </c:pt>
                <c:pt idx="233">
                  <c:v>41369.447916666657</c:v>
                </c:pt>
                <c:pt idx="234">
                  <c:v>41369.458333333343</c:v>
                </c:pt>
                <c:pt idx="235">
                  <c:v>41369.46875</c:v>
                </c:pt>
                <c:pt idx="236">
                  <c:v>41369.479166666577</c:v>
                </c:pt>
                <c:pt idx="237">
                  <c:v>41369.489583333343</c:v>
                </c:pt>
                <c:pt idx="238">
                  <c:v>41369.5</c:v>
                </c:pt>
                <c:pt idx="239">
                  <c:v>41369.510416666657</c:v>
                </c:pt>
                <c:pt idx="240">
                  <c:v>41369.520833333343</c:v>
                </c:pt>
                <c:pt idx="241">
                  <c:v>41369.53125</c:v>
                </c:pt>
                <c:pt idx="242">
                  <c:v>41369.541666666577</c:v>
                </c:pt>
                <c:pt idx="243">
                  <c:v>41369.552083333343</c:v>
                </c:pt>
                <c:pt idx="244">
                  <c:v>41369.5625</c:v>
                </c:pt>
                <c:pt idx="245">
                  <c:v>41369.572916666657</c:v>
                </c:pt>
                <c:pt idx="246">
                  <c:v>41369.583333333343</c:v>
                </c:pt>
                <c:pt idx="247">
                  <c:v>41369.593749999993</c:v>
                </c:pt>
                <c:pt idx="248">
                  <c:v>41369.604166666577</c:v>
                </c:pt>
                <c:pt idx="249">
                  <c:v>41369.614583333343</c:v>
                </c:pt>
                <c:pt idx="250">
                  <c:v>41369.625</c:v>
                </c:pt>
                <c:pt idx="251">
                  <c:v>41369.635416666577</c:v>
                </c:pt>
                <c:pt idx="252">
                  <c:v>41369.645833333343</c:v>
                </c:pt>
                <c:pt idx="253">
                  <c:v>41369.65625</c:v>
                </c:pt>
                <c:pt idx="254">
                  <c:v>41369.666666666577</c:v>
                </c:pt>
                <c:pt idx="255">
                  <c:v>41369.677083333183</c:v>
                </c:pt>
                <c:pt idx="256">
                  <c:v>41369.6875</c:v>
                </c:pt>
                <c:pt idx="257">
                  <c:v>41369.697916666577</c:v>
                </c:pt>
                <c:pt idx="258">
                  <c:v>41369.708333333343</c:v>
                </c:pt>
                <c:pt idx="259">
                  <c:v>41369.71875</c:v>
                </c:pt>
                <c:pt idx="260">
                  <c:v>41369.729166666439</c:v>
                </c:pt>
                <c:pt idx="261">
                  <c:v>41369.739583333183</c:v>
                </c:pt>
                <c:pt idx="262">
                  <c:v>41369.75</c:v>
                </c:pt>
                <c:pt idx="263">
                  <c:v>41369.760416666577</c:v>
                </c:pt>
                <c:pt idx="264">
                  <c:v>41369.770833333343</c:v>
                </c:pt>
                <c:pt idx="265">
                  <c:v>41369.78125</c:v>
                </c:pt>
                <c:pt idx="266">
                  <c:v>41369.791666666439</c:v>
                </c:pt>
                <c:pt idx="267">
                  <c:v>41369.802083333343</c:v>
                </c:pt>
                <c:pt idx="268">
                  <c:v>41369.8125</c:v>
                </c:pt>
                <c:pt idx="269">
                  <c:v>41369.822916666657</c:v>
                </c:pt>
                <c:pt idx="270">
                  <c:v>41369.833333333343</c:v>
                </c:pt>
                <c:pt idx="271">
                  <c:v>41369.84375</c:v>
                </c:pt>
                <c:pt idx="272">
                  <c:v>41369.854166666657</c:v>
                </c:pt>
                <c:pt idx="273">
                  <c:v>41369.864583333343</c:v>
                </c:pt>
                <c:pt idx="274">
                  <c:v>41369.875</c:v>
                </c:pt>
                <c:pt idx="275">
                  <c:v>41369.885416666657</c:v>
                </c:pt>
                <c:pt idx="276">
                  <c:v>41369.895833333343</c:v>
                </c:pt>
                <c:pt idx="277">
                  <c:v>41369.90625</c:v>
                </c:pt>
                <c:pt idx="278">
                  <c:v>41369.916666666657</c:v>
                </c:pt>
                <c:pt idx="279">
                  <c:v>41369.927083333183</c:v>
                </c:pt>
                <c:pt idx="280">
                  <c:v>41369.9375</c:v>
                </c:pt>
                <c:pt idx="281">
                  <c:v>41369.947916666657</c:v>
                </c:pt>
                <c:pt idx="282">
                  <c:v>41369.958333333343</c:v>
                </c:pt>
                <c:pt idx="283">
                  <c:v>41369.96875</c:v>
                </c:pt>
                <c:pt idx="284">
                  <c:v>41369.979166666577</c:v>
                </c:pt>
                <c:pt idx="285">
                  <c:v>41369.989583333343</c:v>
                </c:pt>
              </c:numCache>
            </c:numRef>
          </c:xVal>
          <c:yVal>
            <c:numRef>
              <c:f>Sheet1!$G$6:$G$291</c:f>
              <c:numCache>
                <c:formatCode>General</c:formatCode>
                <c:ptCount val="28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10.52631578947368</c:v>
                </c:pt>
                <c:pt idx="27">
                  <c:v>68.421052631578945</c:v>
                </c:pt>
                <c:pt idx="28">
                  <c:v>257.89473684210361</c:v>
                </c:pt>
                <c:pt idx="29">
                  <c:v>689.47368421052647</c:v>
                </c:pt>
                <c:pt idx="30">
                  <c:v>1189.473684210526</c:v>
                </c:pt>
                <c:pt idx="31">
                  <c:v>942.10526315789468</c:v>
                </c:pt>
                <c:pt idx="32">
                  <c:v>1442.105263157895</c:v>
                </c:pt>
                <c:pt idx="33">
                  <c:v>1889.473684210526</c:v>
                </c:pt>
                <c:pt idx="34">
                  <c:v>2952.6315789473701</c:v>
                </c:pt>
                <c:pt idx="35">
                  <c:v>3826.3157894736842</c:v>
                </c:pt>
                <c:pt idx="36">
                  <c:v>4752.6315789473683</c:v>
                </c:pt>
                <c:pt idx="37">
                  <c:v>5642.1052631578996</c:v>
                </c:pt>
                <c:pt idx="38">
                  <c:v>5368.4210526315801</c:v>
                </c:pt>
                <c:pt idx="39">
                  <c:v>6184.21052631579</c:v>
                </c:pt>
                <c:pt idx="40">
                  <c:v>7000</c:v>
                </c:pt>
                <c:pt idx="41">
                  <c:v>7836.8421052631602</c:v>
                </c:pt>
                <c:pt idx="42">
                  <c:v>8405.2631578947367</c:v>
                </c:pt>
                <c:pt idx="43">
                  <c:v>9157.8947368421068</c:v>
                </c:pt>
                <c:pt idx="44">
                  <c:v>9631.5789473684217</c:v>
                </c:pt>
                <c:pt idx="45">
                  <c:v>10168.42105263158</c:v>
                </c:pt>
                <c:pt idx="46">
                  <c:v>10821.05263157895</c:v>
                </c:pt>
                <c:pt idx="47">
                  <c:v>10484.210526315799</c:v>
                </c:pt>
                <c:pt idx="48">
                  <c:v>10910.52631578947</c:v>
                </c:pt>
                <c:pt idx="49">
                  <c:v>11047.36842105263</c:v>
                </c:pt>
                <c:pt idx="50">
                  <c:v>10989.47368421053</c:v>
                </c:pt>
                <c:pt idx="51">
                  <c:v>11105.26315789474</c:v>
                </c:pt>
                <c:pt idx="52">
                  <c:v>11057.89473684211</c:v>
                </c:pt>
                <c:pt idx="53">
                  <c:v>11152.63157894737</c:v>
                </c:pt>
                <c:pt idx="54">
                  <c:v>10973.68421052632</c:v>
                </c:pt>
                <c:pt idx="55">
                  <c:v>10878.94736842105</c:v>
                </c:pt>
                <c:pt idx="56">
                  <c:v>10284.210526315799</c:v>
                </c:pt>
                <c:pt idx="57">
                  <c:v>10068.42105263158</c:v>
                </c:pt>
                <c:pt idx="58">
                  <c:v>9789.4736842105249</c:v>
                </c:pt>
                <c:pt idx="59">
                  <c:v>9284.21052631579</c:v>
                </c:pt>
                <c:pt idx="60">
                  <c:v>8778.9473684210534</c:v>
                </c:pt>
                <c:pt idx="61">
                  <c:v>8300</c:v>
                </c:pt>
                <c:pt idx="62">
                  <c:v>7678.9473684210516</c:v>
                </c:pt>
                <c:pt idx="63">
                  <c:v>7215.7894736842109</c:v>
                </c:pt>
                <c:pt idx="64">
                  <c:v>6721.0526315789502</c:v>
                </c:pt>
                <c:pt idx="65">
                  <c:v>6178.9473684210516</c:v>
                </c:pt>
                <c:pt idx="66">
                  <c:v>5694.7368421052624</c:v>
                </c:pt>
                <c:pt idx="67">
                  <c:v>5189.4736842105267</c:v>
                </c:pt>
                <c:pt idx="68">
                  <c:v>4552.6315789473683</c:v>
                </c:pt>
                <c:pt idx="69">
                  <c:v>3978.947368421052</c:v>
                </c:pt>
                <c:pt idx="70">
                  <c:v>3494.736842105262</c:v>
                </c:pt>
                <c:pt idx="71">
                  <c:v>3026.3157894736842</c:v>
                </c:pt>
                <c:pt idx="72">
                  <c:v>2547.368421052628</c:v>
                </c:pt>
                <c:pt idx="73">
                  <c:v>2068.4210526315801</c:v>
                </c:pt>
                <c:pt idx="74">
                  <c:v>1510.526315789474</c:v>
                </c:pt>
                <c:pt idx="75">
                  <c:v>1036.8421052631579</c:v>
                </c:pt>
                <c:pt idx="76">
                  <c:v>642.10526315789468</c:v>
                </c:pt>
                <c:pt idx="77">
                  <c:v>342.10526315789468</c:v>
                </c:pt>
                <c:pt idx="78">
                  <c:v>136.84210526315769</c:v>
                </c:pt>
                <c:pt idx="79">
                  <c:v>15.78947368421052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5.2631578947368416</c:v>
                </c:pt>
                <c:pt idx="123">
                  <c:v>47.368421052631383</c:v>
                </c:pt>
                <c:pt idx="124">
                  <c:v>163.15789473684211</c:v>
                </c:pt>
                <c:pt idx="125">
                  <c:v>426.31578947368422</c:v>
                </c:pt>
                <c:pt idx="126">
                  <c:v>784.21052631578937</c:v>
                </c:pt>
                <c:pt idx="127">
                  <c:v>1373.684210526314</c:v>
                </c:pt>
                <c:pt idx="128">
                  <c:v>2052.6315789473701</c:v>
                </c:pt>
                <c:pt idx="129">
                  <c:v>2815.78947368421</c:v>
                </c:pt>
                <c:pt idx="130">
                  <c:v>3463.1578947368421</c:v>
                </c:pt>
                <c:pt idx="131">
                  <c:v>4210.5263157894733</c:v>
                </c:pt>
                <c:pt idx="132">
                  <c:v>4957.8947368421004</c:v>
                </c:pt>
                <c:pt idx="133">
                  <c:v>6131.5789473684008</c:v>
                </c:pt>
                <c:pt idx="134">
                  <c:v>6021.0526315789502</c:v>
                </c:pt>
                <c:pt idx="135">
                  <c:v>6810.5263157894733</c:v>
                </c:pt>
                <c:pt idx="136">
                  <c:v>7463.1578947368416</c:v>
                </c:pt>
                <c:pt idx="137">
                  <c:v>8173.6842105263158</c:v>
                </c:pt>
                <c:pt idx="138">
                  <c:v>8536.8421052631184</c:v>
                </c:pt>
                <c:pt idx="139">
                  <c:v>9221.0526315789448</c:v>
                </c:pt>
                <c:pt idx="140">
                  <c:v>9773.6842105263131</c:v>
                </c:pt>
                <c:pt idx="141">
                  <c:v>10315.78947368421</c:v>
                </c:pt>
                <c:pt idx="142">
                  <c:v>10531.57894736842</c:v>
                </c:pt>
                <c:pt idx="143">
                  <c:v>10784.210526315799</c:v>
                </c:pt>
                <c:pt idx="144">
                  <c:v>10978.94736842105</c:v>
                </c:pt>
                <c:pt idx="145">
                  <c:v>11021.05263157895</c:v>
                </c:pt>
                <c:pt idx="146">
                  <c:v>11184.210526315799</c:v>
                </c:pt>
                <c:pt idx="147">
                  <c:v>11394.736842105271</c:v>
                </c:pt>
                <c:pt idx="148">
                  <c:v>11536.842105263149</c:v>
                </c:pt>
                <c:pt idx="149">
                  <c:v>11563.15789473684</c:v>
                </c:pt>
                <c:pt idx="150">
                  <c:v>11500</c:v>
                </c:pt>
                <c:pt idx="151">
                  <c:v>11689.47368421053</c:v>
                </c:pt>
                <c:pt idx="152">
                  <c:v>11684.210526315799</c:v>
                </c:pt>
                <c:pt idx="153">
                  <c:v>11357.89473684211</c:v>
                </c:pt>
                <c:pt idx="154">
                  <c:v>11484.210526315799</c:v>
                </c:pt>
                <c:pt idx="155">
                  <c:v>11010.52631578947</c:v>
                </c:pt>
                <c:pt idx="156">
                  <c:v>10810.52631578947</c:v>
                </c:pt>
                <c:pt idx="157">
                  <c:v>11157.89473684211</c:v>
                </c:pt>
                <c:pt idx="158">
                  <c:v>10905.26315789474</c:v>
                </c:pt>
                <c:pt idx="159">
                  <c:v>10152.63157894737</c:v>
                </c:pt>
                <c:pt idx="160">
                  <c:v>10142.1052631579</c:v>
                </c:pt>
                <c:pt idx="161">
                  <c:v>9336.8421052631184</c:v>
                </c:pt>
                <c:pt idx="162">
                  <c:v>8126.3157894736851</c:v>
                </c:pt>
                <c:pt idx="163">
                  <c:v>7615.7894736842109</c:v>
                </c:pt>
                <c:pt idx="164">
                  <c:v>7063.1578947368416</c:v>
                </c:pt>
                <c:pt idx="165">
                  <c:v>5794.7368421052624</c:v>
                </c:pt>
                <c:pt idx="166">
                  <c:v>4731.5789473684008</c:v>
                </c:pt>
                <c:pt idx="167">
                  <c:v>4173.6842105263158</c:v>
                </c:pt>
                <c:pt idx="168">
                  <c:v>3178.947368421052</c:v>
                </c:pt>
                <c:pt idx="169">
                  <c:v>2573.6842105263158</c:v>
                </c:pt>
                <c:pt idx="170">
                  <c:v>1694.7368421052629</c:v>
                </c:pt>
                <c:pt idx="171">
                  <c:v>1057.894736842105</c:v>
                </c:pt>
                <c:pt idx="172">
                  <c:v>621.05263157894751</c:v>
                </c:pt>
                <c:pt idx="173">
                  <c:v>321.05263157894728</c:v>
                </c:pt>
                <c:pt idx="174">
                  <c:v>131.5789473684211</c:v>
                </c:pt>
                <c:pt idx="175">
                  <c:v>15.78947368421052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15.78947368421052</c:v>
                </c:pt>
                <c:pt idx="219">
                  <c:v>78.947368421052701</c:v>
                </c:pt>
                <c:pt idx="220">
                  <c:v>247.36842105263159</c:v>
                </c:pt>
                <c:pt idx="221">
                  <c:v>405.26315789473682</c:v>
                </c:pt>
                <c:pt idx="222">
                  <c:v>689.47368421052647</c:v>
                </c:pt>
                <c:pt idx="223">
                  <c:v>868.42105263157896</c:v>
                </c:pt>
                <c:pt idx="224">
                  <c:v>973.68421052631595</c:v>
                </c:pt>
                <c:pt idx="225">
                  <c:v>1389.473684210526</c:v>
                </c:pt>
                <c:pt idx="226">
                  <c:v>1931.578947368421</c:v>
                </c:pt>
                <c:pt idx="227">
                  <c:v>2331.5789473684208</c:v>
                </c:pt>
                <c:pt idx="228">
                  <c:v>2657.8947368421059</c:v>
                </c:pt>
                <c:pt idx="229">
                  <c:v>2542.1052631578941</c:v>
                </c:pt>
                <c:pt idx="230">
                  <c:v>2584.21052631579</c:v>
                </c:pt>
                <c:pt idx="231">
                  <c:v>3042.1052631578941</c:v>
                </c:pt>
                <c:pt idx="232">
                  <c:v>3563.1578947368421</c:v>
                </c:pt>
                <c:pt idx="233">
                  <c:v>4068.4210526315801</c:v>
                </c:pt>
                <c:pt idx="234">
                  <c:v>4042.1052631578941</c:v>
                </c:pt>
                <c:pt idx="235">
                  <c:v>4678.9473684210516</c:v>
                </c:pt>
                <c:pt idx="236">
                  <c:v>4563.1578947368416</c:v>
                </c:pt>
                <c:pt idx="237">
                  <c:v>4742.1052631578996</c:v>
                </c:pt>
                <c:pt idx="238">
                  <c:v>4863.1578947368416</c:v>
                </c:pt>
                <c:pt idx="239">
                  <c:v>5326.3157894736851</c:v>
                </c:pt>
                <c:pt idx="240">
                  <c:v>5310.5263157894733</c:v>
                </c:pt>
                <c:pt idx="241">
                  <c:v>5373.6842105263158</c:v>
                </c:pt>
                <c:pt idx="242">
                  <c:v>5400</c:v>
                </c:pt>
                <c:pt idx="243">
                  <c:v>5463.1578947368416</c:v>
                </c:pt>
                <c:pt idx="244">
                  <c:v>5405.2631578947367</c:v>
                </c:pt>
                <c:pt idx="245">
                  <c:v>5357.8947368421004</c:v>
                </c:pt>
                <c:pt idx="246">
                  <c:v>5184.21052631579</c:v>
                </c:pt>
                <c:pt idx="247">
                  <c:v>5073.6842105263158</c:v>
                </c:pt>
                <c:pt idx="248">
                  <c:v>4621.0526315789502</c:v>
                </c:pt>
                <c:pt idx="249">
                  <c:v>4442.1052631578996</c:v>
                </c:pt>
                <c:pt idx="250">
                  <c:v>4168.4210526315801</c:v>
                </c:pt>
                <c:pt idx="251">
                  <c:v>3894.736842105262</c:v>
                </c:pt>
                <c:pt idx="252">
                  <c:v>3615.78947368421</c:v>
                </c:pt>
                <c:pt idx="253">
                  <c:v>3289.4736842105258</c:v>
                </c:pt>
                <c:pt idx="254">
                  <c:v>3257.8947368421059</c:v>
                </c:pt>
                <c:pt idx="255">
                  <c:v>2984.21052631579</c:v>
                </c:pt>
                <c:pt idx="256">
                  <c:v>2794.7368421052629</c:v>
                </c:pt>
                <c:pt idx="257">
                  <c:v>2521.052631578948</c:v>
                </c:pt>
                <c:pt idx="258">
                  <c:v>2389.4736842105258</c:v>
                </c:pt>
                <c:pt idx="259">
                  <c:v>2078.947368421052</c:v>
                </c:pt>
                <c:pt idx="260">
                  <c:v>1826.3157894736851</c:v>
                </c:pt>
                <c:pt idx="261">
                  <c:v>1578.9473684210529</c:v>
                </c:pt>
                <c:pt idx="262">
                  <c:v>1436.8421052631579</c:v>
                </c:pt>
                <c:pt idx="263">
                  <c:v>1278.9473684210529</c:v>
                </c:pt>
                <c:pt idx="264">
                  <c:v>1084.21052631579</c:v>
                </c:pt>
                <c:pt idx="265">
                  <c:v>921.05263157894751</c:v>
                </c:pt>
                <c:pt idx="266">
                  <c:v>726.31578947368416</c:v>
                </c:pt>
                <c:pt idx="267">
                  <c:v>542.10526315789468</c:v>
                </c:pt>
                <c:pt idx="268">
                  <c:v>357.89473684210361</c:v>
                </c:pt>
                <c:pt idx="269">
                  <c:v>231.5789473684211</c:v>
                </c:pt>
                <c:pt idx="270">
                  <c:v>110.5263157894737</c:v>
                </c:pt>
                <c:pt idx="271">
                  <c:v>21.052631578947171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</c:numCache>
            </c:numRef>
          </c:yVal>
          <c:smooth val="1"/>
        </c:ser>
        <c:ser>
          <c:idx val="6"/>
          <c:order val="6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Sheet1!$A$6:$A$291</c:f>
              <c:numCache>
                <c:formatCode>dd\.mm\.yyyy\ hh:mm</c:formatCode>
                <c:ptCount val="286"/>
                <c:pt idx="0">
                  <c:v>41367.020833333343</c:v>
                </c:pt>
                <c:pt idx="1">
                  <c:v>41367.03125</c:v>
                </c:pt>
                <c:pt idx="2">
                  <c:v>41367.041666666577</c:v>
                </c:pt>
                <c:pt idx="3">
                  <c:v>41367.052083333343</c:v>
                </c:pt>
                <c:pt idx="4">
                  <c:v>41367.0625</c:v>
                </c:pt>
                <c:pt idx="5">
                  <c:v>41367.072916666657</c:v>
                </c:pt>
                <c:pt idx="6">
                  <c:v>41367.083333333343</c:v>
                </c:pt>
                <c:pt idx="7">
                  <c:v>41367.093749999993</c:v>
                </c:pt>
                <c:pt idx="8">
                  <c:v>41367.104166666577</c:v>
                </c:pt>
                <c:pt idx="9">
                  <c:v>41367.114583333343</c:v>
                </c:pt>
                <c:pt idx="10">
                  <c:v>41367.125</c:v>
                </c:pt>
                <c:pt idx="11">
                  <c:v>41367.135416666577</c:v>
                </c:pt>
                <c:pt idx="12">
                  <c:v>41367.145833333343</c:v>
                </c:pt>
                <c:pt idx="13">
                  <c:v>41367.15625</c:v>
                </c:pt>
                <c:pt idx="14">
                  <c:v>41367.166666666577</c:v>
                </c:pt>
                <c:pt idx="15">
                  <c:v>41367.177083333183</c:v>
                </c:pt>
                <c:pt idx="16">
                  <c:v>41367.1875</c:v>
                </c:pt>
                <c:pt idx="17">
                  <c:v>41367.197916666577</c:v>
                </c:pt>
                <c:pt idx="18">
                  <c:v>41367.208333333343</c:v>
                </c:pt>
                <c:pt idx="19">
                  <c:v>41367.21875</c:v>
                </c:pt>
                <c:pt idx="20">
                  <c:v>41367.229166666439</c:v>
                </c:pt>
                <c:pt idx="21">
                  <c:v>41367.239583333183</c:v>
                </c:pt>
                <c:pt idx="22">
                  <c:v>41367.25</c:v>
                </c:pt>
                <c:pt idx="23">
                  <c:v>41367.260416666577</c:v>
                </c:pt>
                <c:pt idx="24">
                  <c:v>41367.270833333343</c:v>
                </c:pt>
                <c:pt idx="25">
                  <c:v>41367.28125</c:v>
                </c:pt>
                <c:pt idx="26">
                  <c:v>41367.291666666439</c:v>
                </c:pt>
                <c:pt idx="27">
                  <c:v>41367.302083333343</c:v>
                </c:pt>
                <c:pt idx="28">
                  <c:v>41367.3125</c:v>
                </c:pt>
                <c:pt idx="29">
                  <c:v>41367.322916666657</c:v>
                </c:pt>
                <c:pt idx="30">
                  <c:v>41367.333333333343</c:v>
                </c:pt>
                <c:pt idx="31">
                  <c:v>41367.34375</c:v>
                </c:pt>
                <c:pt idx="32">
                  <c:v>41367.354166666657</c:v>
                </c:pt>
                <c:pt idx="33">
                  <c:v>41367.364583333343</c:v>
                </c:pt>
                <c:pt idx="34">
                  <c:v>41367.375</c:v>
                </c:pt>
                <c:pt idx="35">
                  <c:v>41367.385416666657</c:v>
                </c:pt>
                <c:pt idx="36">
                  <c:v>41367.395833333343</c:v>
                </c:pt>
                <c:pt idx="37">
                  <c:v>41367.40625</c:v>
                </c:pt>
                <c:pt idx="38">
                  <c:v>41367.416666666657</c:v>
                </c:pt>
                <c:pt idx="39">
                  <c:v>41367.427083333183</c:v>
                </c:pt>
                <c:pt idx="40">
                  <c:v>41367.4375</c:v>
                </c:pt>
                <c:pt idx="41">
                  <c:v>41367.447916666657</c:v>
                </c:pt>
                <c:pt idx="42">
                  <c:v>41367.458333333343</c:v>
                </c:pt>
                <c:pt idx="43">
                  <c:v>41367.46875</c:v>
                </c:pt>
                <c:pt idx="44">
                  <c:v>41367.479166666577</c:v>
                </c:pt>
                <c:pt idx="45">
                  <c:v>41367.489583333343</c:v>
                </c:pt>
                <c:pt idx="46">
                  <c:v>41367.5</c:v>
                </c:pt>
                <c:pt idx="47">
                  <c:v>41367.510416666657</c:v>
                </c:pt>
                <c:pt idx="48">
                  <c:v>41367.520833333343</c:v>
                </c:pt>
                <c:pt idx="49">
                  <c:v>41367.53125</c:v>
                </c:pt>
                <c:pt idx="50">
                  <c:v>41367.541666666577</c:v>
                </c:pt>
                <c:pt idx="51">
                  <c:v>41367.552083333343</c:v>
                </c:pt>
                <c:pt idx="52">
                  <c:v>41367.5625</c:v>
                </c:pt>
                <c:pt idx="53">
                  <c:v>41367.572916666657</c:v>
                </c:pt>
                <c:pt idx="54">
                  <c:v>41367.583333333343</c:v>
                </c:pt>
                <c:pt idx="55">
                  <c:v>41367.593749999993</c:v>
                </c:pt>
                <c:pt idx="56">
                  <c:v>41367.604166666577</c:v>
                </c:pt>
                <c:pt idx="57">
                  <c:v>41367.614583333343</c:v>
                </c:pt>
                <c:pt idx="58">
                  <c:v>41367.625</c:v>
                </c:pt>
                <c:pt idx="59">
                  <c:v>41367.635416666577</c:v>
                </c:pt>
                <c:pt idx="60">
                  <c:v>41367.645833333343</c:v>
                </c:pt>
                <c:pt idx="61">
                  <c:v>41367.65625</c:v>
                </c:pt>
                <c:pt idx="62">
                  <c:v>41367.666666666577</c:v>
                </c:pt>
                <c:pt idx="63">
                  <c:v>41367.677083333183</c:v>
                </c:pt>
                <c:pt idx="64">
                  <c:v>41367.6875</c:v>
                </c:pt>
                <c:pt idx="65">
                  <c:v>41367.697916666577</c:v>
                </c:pt>
                <c:pt idx="66">
                  <c:v>41367.708333333343</c:v>
                </c:pt>
                <c:pt idx="67">
                  <c:v>41367.71875</c:v>
                </c:pt>
                <c:pt idx="68">
                  <c:v>41367.729166666439</c:v>
                </c:pt>
                <c:pt idx="69">
                  <c:v>41367.739583333183</c:v>
                </c:pt>
                <c:pt idx="70">
                  <c:v>41367.75</c:v>
                </c:pt>
                <c:pt idx="71">
                  <c:v>41367.760416666577</c:v>
                </c:pt>
                <c:pt idx="72">
                  <c:v>41367.770833333343</c:v>
                </c:pt>
                <c:pt idx="73">
                  <c:v>41367.78125</c:v>
                </c:pt>
                <c:pt idx="74">
                  <c:v>41367.791666666439</c:v>
                </c:pt>
                <c:pt idx="75">
                  <c:v>41367.802083333343</c:v>
                </c:pt>
                <c:pt idx="76">
                  <c:v>41367.8125</c:v>
                </c:pt>
                <c:pt idx="77">
                  <c:v>41367.822916666657</c:v>
                </c:pt>
                <c:pt idx="78">
                  <c:v>41367.833333333343</c:v>
                </c:pt>
                <c:pt idx="79">
                  <c:v>41367.84375</c:v>
                </c:pt>
                <c:pt idx="80">
                  <c:v>41367.854166666657</c:v>
                </c:pt>
                <c:pt idx="81">
                  <c:v>41367.864583333343</c:v>
                </c:pt>
                <c:pt idx="82">
                  <c:v>41367.875</c:v>
                </c:pt>
                <c:pt idx="83">
                  <c:v>41367.885416666657</c:v>
                </c:pt>
                <c:pt idx="84">
                  <c:v>41367.895833333343</c:v>
                </c:pt>
                <c:pt idx="85">
                  <c:v>41367.90625</c:v>
                </c:pt>
                <c:pt idx="86">
                  <c:v>41367.916666666657</c:v>
                </c:pt>
                <c:pt idx="87">
                  <c:v>41367.927083333183</c:v>
                </c:pt>
                <c:pt idx="88">
                  <c:v>41367.9375</c:v>
                </c:pt>
                <c:pt idx="89">
                  <c:v>41367.947916666657</c:v>
                </c:pt>
                <c:pt idx="90">
                  <c:v>41367.958333333343</c:v>
                </c:pt>
                <c:pt idx="91">
                  <c:v>41367.96875</c:v>
                </c:pt>
                <c:pt idx="92">
                  <c:v>41367.979166666577</c:v>
                </c:pt>
                <c:pt idx="93">
                  <c:v>41367.989583333343</c:v>
                </c:pt>
                <c:pt idx="94" formatCode="dd\.mm\.yyyy">
                  <c:v>41368</c:v>
                </c:pt>
                <c:pt idx="95">
                  <c:v>41368.010416666657</c:v>
                </c:pt>
                <c:pt idx="96">
                  <c:v>41368.020833333343</c:v>
                </c:pt>
                <c:pt idx="97">
                  <c:v>41368.03125</c:v>
                </c:pt>
                <c:pt idx="98">
                  <c:v>41368.041666666577</c:v>
                </c:pt>
                <c:pt idx="99">
                  <c:v>41368.052083333343</c:v>
                </c:pt>
                <c:pt idx="100">
                  <c:v>41368.0625</c:v>
                </c:pt>
                <c:pt idx="101">
                  <c:v>41368.072916666657</c:v>
                </c:pt>
                <c:pt idx="102">
                  <c:v>41368.083333333343</c:v>
                </c:pt>
                <c:pt idx="103">
                  <c:v>41368.093749999993</c:v>
                </c:pt>
                <c:pt idx="104">
                  <c:v>41368.104166666577</c:v>
                </c:pt>
                <c:pt idx="105">
                  <c:v>41368.114583333343</c:v>
                </c:pt>
                <c:pt idx="106">
                  <c:v>41368.125</c:v>
                </c:pt>
                <c:pt idx="107">
                  <c:v>41368.135416666577</c:v>
                </c:pt>
                <c:pt idx="108">
                  <c:v>41368.145833333343</c:v>
                </c:pt>
                <c:pt idx="109">
                  <c:v>41368.15625</c:v>
                </c:pt>
                <c:pt idx="110">
                  <c:v>41368.166666666577</c:v>
                </c:pt>
                <c:pt idx="111">
                  <c:v>41368.177083333183</c:v>
                </c:pt>
                <c:pt idx="112">
                  <c:v>41368.1875</c:v>
                </c:pt>
                <c:pt idx="113">
                  <c:v>41368.197916666577</c:v>
                </c:pt>
                <c:pt idx="114">
                  <c:v>41368.208333333343</c:v>
                </c:pt>
                <c:pt idx="115">
                  <c:v>41368.21875</c:v>
                </c:pt>
                <c:pt idx="116">
                  <c:v>41368.229166666439</c:v>
                </c:pt>
                <c:pt idx="117">
                  <c:v>41368.239583333183</c:v>
                </c:pt>
                <c:pt idx="118">
                  <c:v>41368.25</c:v>
                </c:pt>
                <c:pt idx="119">
                  <c:v>41368.260416666577</c:v>
                </c:pt>
                <c:pt idx="120">
                  <c:v>41368.270833333343</c:v>
                </c:pt>
                <c:pt idx="121">
                  <c:v>41368.28125</c:v>
                </c:pt>
                <c:pt idx="122">
                  <c:v>41368.291666666439</c:v>
                </c:pt>
                <c:pt idx="123">
                  <c:v>41368.302083333343</c:v>
                </c:pt>
                <c:pt idx="124">
                  <c:v>41368.3125</c:v>
                </c:pt>
                <c:pt idx="125">
                  <c:v>41368.322916666657</c:v>
                </c:pt>
                <c:pt idx="126">
                  <c:v>41368.333333333343</c:v>
                </c:pt>
                <c:pt idx="127">
                  <c:v>41368.34375</c:v>
                </c:pt>
                <c:pt idx="128">
                  <c:v>41368.354166666657</c:v>
                </c:pt>
                <c:pt idx="129">
                  <c:v>41368.364583333343</c:v>
                </c:pt>
                <c:pt idx="130">
                  <c:v>41368.375</c:v>
                </c:pt>
                <c:pt idx="131">
                  <c:v>41368.385416666657</c:v>
                </c:pt>
                <c:pt idx="132">
                  <c:v>41368.395833333343</c:v>
                </c:pt>
                <c:pt idx="133">
                  <c:v>41368.40625</c:v>
                </c:pt>
                <c:pt idx="134">
                  <c:v>41368.416666666657</c:v>
                </c:pt>
                <c:pt idx="135">
                  <c:v>41368.427083333183</c:v>
                </c:pt>
                <c:pt idx="136">
                  <c:v>41368.4375</c:v>
                </c:pt>
                <c:pt idx="137">
                  <c:v>41368.447916666657</c:v>
                </c:pt>
                <c:pt idx="138">
                  <c:v>41368.458333333343</c:v>
                </c:pt>
                <c:pt idx="139">
                  <c:v>41368.46875</c:v>
                </c:pt>
                <c:pt idx="140">
                  <c:v>41368.479166666577</c:v>
                </c:pt>
                <c:pt idx="141">
                  <c:v>41368.489583333343</c:v>
                </c:pt>
                <c:pt idx="142">
                  <c:v>41368.5</c:v>
                </c:pt>
                <c:pt idx="143">
                  <c:v>41368.510416666657</c:v>
                </c:pt>
                <c:pt idx="144">
                  <c:v>41368.520833333343</c:v>
                </c:pt>
                <c:pt idx="145">
                  <c:v>41368.53125</c:v>
                </c:pt>
                <c:pt idx="146">
                  <c:v>41368.541666666577</c:v>
                </c:pt>
                <c:pt idx="147">
                  <c:v>41368.552083333343</c:v>
                </c:pt>
                <c:pt idx="148">
                  <c:v>41368.5625</c:v>
                </c:pt>
                <c:pt idx="149">
                  <c:v>41368.572916666657</c:v>
                </c:pt>
                <c:pt idx="150">
                  <c:v>41368.583333333343</c:v>
                </c:pt>
                <c:pt idx="151">
                  <c:v>41368.593749999993</c:v>
                </c:pt>
                <c:pt idx="152">
                  <c:v>41368.604166666577</c:v>
                </c:pt>
                <c:pt idx="153">
                  <c:v>41368.614583333343</c:v>
                </c:pt>
                <c:pt idx="154">
                  <c:v>41368.625</c:v>
                </c:pt>
                <c:pt idx="155">
                  <c:v>41368.635416666577</c:v>
                </c:pt>
                <c:pt idx="156">
                  <c:v>41368.645833333343</c:v>
                </c:pt>
                <c:pt idx="157">
                  <c:v>41368.65625</c:v>
                </c:pt>
                <c:pt idx="158">
                  <c:v>41368.666666666577</c:v>
                </c:pt>
                <c:pt idx="159">
                  <c:v>41368.677083333183</c:v>
                </c:pt>
                <c:pt idx="160">
                  <c:v>41368.6875</c:v>
                </c:pt>
                <c:pt idx="161">
                  <c:v>41368.697916666577</c:v>
                </c:pt>
                <c:pt idx="162">
                  <c:v>41368.708333333343</c:v>
                </c:pt>
                <c:pt idx="163">
                  <c:v>41368.71875</c:v>
                </c:pt>
                <c:pt idx="164">
                  <c:v>41368.729166666439</c:v>
                </c:pt>
                <c:pt idx="165">
                  <c:v>41368.739583333183</c:v>
                </c:pt>
                <c:pt idx="166">
                  <c:v>41368.75</c:v>
                </c:pt>
                <c:pt idx="167">
                  <c:v>41368.760416666577</c:v>
                </c:pt>
                <c:pt idx="168">
                  <c:v>41368.770833333343</c:v>
                </c:pt>
                <c:pt idx="169">
                  <c:v>41368.78125</c:v>
                </c:pt>
                <c:pt idx="170">
                  <c:v>41368.791666666439</c:v>
                </c:pt>
                <c:pt idx="171">
                  <c:v>41368.802083333343</c:v>
                </c:pt>
                <c:pt idx="172">
                  <c:v>41368.8125</c:v>
                </c:pt>
                <c:pt idx="173">
                  <c:v>41368.822916666657</c:v>
                </c:pt>
                <c:pt idx="174">
                  <c:v>41368.833333333343</c:v>
                </c:pt>
                <c:pt idx="175">
                  <c:v>41368.84375</c:v>
                </c:pt>
                <c:pt idx="176">
                  <c:v>41368.854166666657</c:v>
                </c:pt>
                <c:pt idx="177">
                  <c:v>41368.864583333343</c:v>
                </c:pt>
                <c:pt idx="178">
                  <c:v>41368.875</c:v>
                </c:pt>
                <c:pt idx="179">
                  <c:v>41368.885416666657</c:v>
                </c:pt>
                <c:pt idx="180">
                  <c:v>41368.895833333343</c:v>
                </c:pt>
                <c:pt idx="181">
                  <c:v>41368.90625</c:v>
                </c:pt>
                <c:pt idx="182">
                  <c:v>41368.916666666657</c:v>
                </c:pt>
                <c:pt idx="183">
                  <c:v>41368.927083333183</c:v>
                </c:pt>
                <c:pt idx="184">
                  <c:v>41368.9375</c:v>
                </c:pt>
                <c:pt idx="185">
                  <c:v>41368.947916666657</c:v>
                </c:pt>
                <c:pt idx="186">
                  <c:v>41368.958333333343</c:v>
                </c:pt>
                <c:pt idx="187">
                  <c:v>41368.96875</c:v>
                </c:pt>
                <c:pt idx="188">
                  <c:v>41368.979166666577</c:v>
                </c:pt>
                <c:pt idx="189">
                  <c:v>41368.989583333343</c:v>
                </c:pt>
                <c:pt idx="190" formatCode="dd\.mm\.yyyy">
                  <c:v>41369</c:v>
                </c:pt>
                <c:pt idx="191">
                  <c:v>41369.010416666657</c:v>
                </c:pt>
                <c:pt idx="192">
                  <c:v>41369.020833333343</c:v>
                </c:pt>
                <c:pt idx="193">
                  <c:v>41369.03125</c:v>
                </c:pt>
                <c:pt idx="194">
                  <c:v>41369.041666666577</c:v>
                </c:pt>
                <c:pt idx="195">
                  <c:v>41369.052083333343</c:v>
                </c:pt>
                <c:pt idx="196">
                  <c:v>41369.0625</c:v>
                </c:pt>
                <c:pt idx="197">
                  <c:v>41369.072916666657</c:v>
                </c:pt>
                <c:pt idx="198">
                  <c:v>41369.083333333343</c:v>
                </c:pt>
                <c:pt idx="199">
                  <c:v>41369.093749999993</c:v>
                </c:pt>
                <c:pt idx="200">
                  <c:v>41369.104166666577</c:v>
                </c:pt>
                <c:pt idx="201">
                  <c:v>41369.114583333343</c:v>
                </c:pt>
                <c:pt idx="202">
                  <c:v>41369.125</c:v>
                </c:pt>
                <c:pt idx="203">
                  <c:v>41369.135416666577</c:v>
                </c:pt>
                <c:pt idx="204">
                  <c:v>41369.145833333343</c:v>
                </c:pt>
                <c:pt idx="205">
                  <c:v>41369.15625</c:v>
                </c:pt>
                <c:pt idx="206">
                  <c:v>41369.166666666577</c:v>
                </c:pt>
                <c:pt idx="207">
                  <c:v>41369.177083333183</c:v>
                </c:pt>
                <c:pt idx="208">
                  <c:v>41369.1875</c:v>
                </c:pt>
                <c:pt idx="209">
                  <c:v>41369.197916666577</c:v>
                </c:pt>
                <c:pt idx="210">
                  <c:v>41369.208333333343</c:v>
                </c:pt>
                <c:pt idx="211">
                  <c:v>41369.21875</c:v>
                </c:pt>
                <c:pt idx="212">
                  <c:v>41369.229166666439</c:v>
                </c:pt>
                <c:pt idx="213">
                  <c:v>41369.239583333183</c:v>
                </c:pt>
                <c:pt idx="214">
                  <c:v>41369.25</c:v>
                </c:pt>
                <c:pt idx="215">
                  <c:v>41369.260416666577</c:v>
                </c:pt>
                <c:pt idx="216">
                  <c:v>41369.270833333343</c:v>
                </c:pt>
                <c:pt idx="217">
                  <c:v>41369.28125</c:v>
                </c:pt>
                <c:pt idx="218">
                  <c:v>41369.291666666439</c:v>
                </c:pt>
                <c:pt idx="219">
                  <c:v>41369.302083333343</c:v>
                </c:pt>
                <c:pt idx="220">
                  <c:v>41369.3125</c:v>
                </c:pt>
                <c:pt idx="221">
                  <c:v>41369.322916666657</c:v>
                </c:pt>
                <c:pt idx="222">
                  <c:v>41369.333333333343</c:v>
                </c:pt>
                <c:pt idx="223">
                  <c:v>41369.34375</c:v>
                </c:pt>
                <c:pt idx="224">
                  <c:v>41369.354166666657</c:v>
                </c:pt>
                <c:pt idx="225">
                  <c:v>41369.364583333343</c:v>
                </c:pt>
                <c:pt idx="226">
                  <c:v>41369.375</c:v>
                </c:pt>
                <c:pt idx="227">
                  <c:v>41369.385416666657</c:v>
                </c:pt>
                <c:pt idx="228">
                  <c:v>41369.395833333343</c:v>
                </c:pt>
                <c:pt idx="229">
                  <c:v>41369.40625</c:v>
                </c:pt>
                <c:pt idx="230">
                  <c:v>41369.416666666657</c:v>
                </c:pt>
                <c:pt idx="231">
                  <c:v>41369.427083333183</c:v>
                </c:pt>
                <c:pt idx="232">
                  <c:v>41369.4375</c:v>
                </c:pt>
                <c:pt idx="233">
                  <c:v>41369.447916666657</c:v>
                </c:pt>
                <c:pt idx="234">
                  <c:v>41369.458333333343</c:v>
                </c:pt>
                <c:pt idx="235">
                  <c:v>41369.46875</c:v>
                </c:pt>
                <c:pt idx="236">
                  <c:v>41369.479166666577</c:v>
                </c:pt>
                <c:pt idx="237">
                  <c:v>41369.489583333343</c:v>
                </c:pt>
                <c:pt idx="238">
                  <c:v>41369.5</c:v>
                </c:pt>
                <c:pt idx="239">
                  <c:v>41369.510416666657</c:v>
                </c:pt>
                <c:pt idx="240">
                  <c:v>41369.520833333343</c:v>
                </c:pt>
                <c:pt idx="241">
                  <c:v>41369.53125</c:v>
                </c:pt>
                <c:pt idx="242">
                  <c:v>41369.541666666577</c:v>
                </c:pt>
                <c:pt idx="243">
                  <c:v>41369.552083333343</c:v>
                </c:pt>
                <c:pt idx="244">
                  <c:v>41369.5625</c:v>
                </c:pt>
                <c:pt idx="245">
                  <c:v>41369.572916666657</c:v>
                </c:pt>
                <c:pt idx="246">
                  <c:v>41369.583333333343</c:v>
                </c:pt>
                <c:pt idx="247">
                  <c:v>41369.593749999993</c:v>
                </c:pt>
                <c:pt idx="248">
                  <c:v>41369.604166666577</c:v>
                </c:pt>
                <c:pt idx="249">
                  <c:v>41369.614583333343</c:v>
                </c:pt>
                <c:pt idx="250">
                  <c:v>41369.625</c:v>
                </c:pt>
                <c:pt idx="251">
                  <c:v>41369.635416666577</c:v>
                </c:pt>
                <c:pt idx="252">
                  <c:v>41369.645833333343</c:v>
                </c:pt>
                <c:pt idx="253">
                  <c:v>41369.65625</c:v>
                </c:pt>
                <c:pt idx="254">
                  <c:v>41369.666666666577</c:v>
                </c:pt>
                <c:pt idx="255">
                  <c:v>41369.677083333183</c:v>
                </c:pt>
                <c:pt idx="256">
                  <c:v>41369.6875</c:v>
                </c:pt>
                <c:pt idx="257">
                  <c:v>41369.697916666577</c:v>
                </c:pt>
                <c:pt idx="258">
                  <c:v>41369.708333333343</c:v>
                </c:pt>
                <c:pt idx="259">
                  <c:v>41369.71875</c:v>
                </c:pt>
                <c:pt idx="260">
                  <c:v>41369.729166666439</c:v>
                </c:pt>
                <c:pt idx="261">
                  <c:v>41369.739583333183</c:v>
                </c:pt>
                <c:pt idx="262">
                  <c:v>41369.75</c:v>
                </c:pt>
                <c:pt idx="263">
                  <c:v>41369.760416666577</c:v>
                </c:pt>
                <c:pt idx="264">
                  <c:v>41369.770833333343</c:v>
                </c:pt>
                <c:pt idx="265">
                  <c:v>41369.78125</c:v>
                </c:pt>
                <c:pt idx="266">
                  <c:v>41369.791666666439</c:v>
                </c:pt>
                <c:pt idx="267">
                  <c:v>41369.802083333343</c:v>
                </c:pt>
                <c:pt idx="268">
                  <c:v>41369.8125</c:v>
                </c:pt>
                <c:pt idx="269">
                  <c:v>41369.822916666657</c:v>
                </c:pt>
                <c:pt idx="270">
                  <c:v>41369.833333333343</c:v>
                </c:pt>
                <c:pt idx="271">
                  <c:v>41369.84375</c:v>
                </c:pt>
                <c:pt idx="272">
                  <c:v>41369.854166666657</c:v>
                </c:pt>
                <c:pt idx="273">
                  <c:v>41369.864583333343</c:v>
                </c:pt>
                <c:pt idx="274">
                  <c:v>41369.875</c:v>
                </c:pt>
                <c:pt idx="275">
                  <c:v>41369.885416666657</c:v>
                </c:pt>
                <c:pt idx="276">
                  <c:v>41369.895833333343</c:v>
                </c:pt>
                <c:pt idx="277">
                  <c:v>41369.90625</c:v>
                </c:pt>
                <c:pt idx="278">
                  <c:v>41369.916666666657</c:v>
                </c:pt>
                <c:pt idx="279">
                  <c:v>41369.927083333183</c:v>
                </c:pt>
                <c:pt idx="280">
                  <c:v>41369.9375</c:v>
                </c:pt>
                <c:pt idx="281">
                  <c:v>41369.947916666657</c:v>
                </c:pt>
                <c:pt idx="282">
                  <c:v>41369.958333333343</c:v>
                </c:pt>
                <c:pt idx="283">
                  <c:v>41369.96875</c:v>
                </c:pt>
                <c:pt idx="284">
                  <c:v>41369.979166666577</c:v>
                </c:pt>
                <c:pt idx="285">
                  <c:v>41369.989583333343</c:v>
                </c:pt>
              </c:numCache>
            </c:numRef>
          </c:xVal>
          <c:yVal>
            <c:numRef>
              <c:f>Sheet1!$H$6:$H$291</c:f>
              <c:numCache>
                <c:formatCode>General</c:formatCode>
                <c:ptCount val="28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10.52631578947368</c:v>
                </c:pt>
                <c:pt idx="26">
                  <c:v>68.421052631578945</c:v>
                </c:pt>
                <c:pt idx="27">
                  <c:v>257.89473684210361</c:v>
                </c:pt>
                <c:pt idx="28">
                  <c:v>636.84210526315803</c:v>
                </c:pt>
                <c:pt idx="29">
                  <c:v>515.78947368421052</c:v>
                </c:pt>
                <c:pt idx="30">
                  <c:v>826.31578947368416</c:v>
                </c:pt>
                <c:pt idx="31">
                  <c:v>1273.684210526314</c:v>
                </c:pt>
                <c:pt idx="32">
                  <c:v>2121.052631578948</c:v>
                </c:pt>
                <c:pt idx="33">
                  <c:v>2957.8947368421059</c:v>
                </c:pt>
                <c:pt idx="34">
                  <c:v>3826.3157894736842</c:v>
                </c:pt>
                <c:pt idx="35">
                  <c:v>4600</c:v>
                </c:pt>
                <c:pt idx="36">
                  <c:v>4589.4736842105267</c:v>
                </c:pt>
                <c:pt idx="37">
                  <c:v>5363.1578947368416</c:v>
                </c:pt>
                <c:pt idx="38">
                  <c:v>6200</c:v>
                </c:pt>
                <c:pt idx="39">
                  <c:v>7042.1052631578996</c:v>
                </c:pt>
                <c:pt idx="40">
                  <c:v>7684.21052631579</c:v>
                </c:pt>
                <c:pt idx="41">
                  <c:v>8205.2631578947367</c:v>
                </c:pt>
                <c:pt idx="42">
                  <c:v>8984.21052631579</c:v>
                </c:pt>
                <c:pt idx="43">
                  <c:v>9521.0526315789448</c:v>
                </c:pt>
                <c:pt idx="44">
                  <c:v>10289.47368421053</c:v>
                </c:pt>
                <c:pt idx="45">
                  <c:v>9905.2631578947367</c:v>
                </c:pt>
                <c:pt idx="46">
                  <c:v>10505.26315789474</c:v>
                </c:pt>
                <c:pt idx="47">
                  <c:v>10636.842105263149</c:v>
                </c:pt>
                <c:pt idx="48">
                  <c:v>10721.05263157895</c:v>
                </c:pt>
                <c:pt idx="49">
                  <c:v>10821.05263157895</c:v>
                </c:pt>
                <c:pt idx="50">
                  <c:v>10868.42105263158</c:v>
                </c:pt>
                <c:pt idx="51">
                  <c:v>10963.15789473684</c:v>
                </c:pt>
                <c:pt idx="52">
                  <c:v>10942.1052631579</c:v>
                </c:pt>
                <c:pt idx="53">
                  <c:v>10857.89473684211</c:v>
                </c:pt>
                <c:pt idx="54">
                  <c:v>10510.52631578947</c:v>
                </c:pt>
                <c:pt idx="55">
                  <c:v>10289.47368421053</c:v>
                </c:pt>
                <c:pt idx="56">
                  <c:v>10131.57894736842</c:v>
                </c:pt>
                <c:pt idx="57">
                  <c:v>9610.5263157894606</c:v>
                </c:pt>
                <c:pt idx="58">
                  <c:v>9289.4736842105249</c:v>
                </c:pt>
                <c:pt idx="59">
                  <c:v>8810.5263157894606</c:v>
                </c:pt>
                <c:pt idx="60">
                  <c:v>8257.8947368421068</c:v>
                </c:pt>
                <c:pt idx="61">
                  <c:v>7678.9473684210516</c:v>
                </c:pt>
                <c:pt idx="62">
                  <c:v>7215.7894736842109</c:v>
                </c:pt>
                <c:pt idx="63">
                  <c:v>6668.4210526315801</c:v>
                </c:pt>
                <c:pt idx="64">
                  <c:v>6289.4736842105194</c:v>
                </c:pt>
                <c:pt idx="65">
                  <c:v>5800</c:v>
                </c:pt>
                <c:pt idx="66">
                  <c:v>5273.6842105263158</c:v>
                </c:pt>
                <c:pt idx="67">
                  <c:v>4678.9473684210516</c:v>
                </c:pt>
                <c:pt idx="68">
                  <c:v>4010.5263157894742</c:v>
                </c:pt>
                <c:pt idx="69">
                  <c:v>3547.368421052628</c:v>
                </c:pt>
                <c:pt idx="70">
                  <c:v>3052.6315789473701</c:v>
                </c:pt>
                <c:pt idx="71">
                  <c:v>2563.1578947368421</c:v>
                </c:pt>
                <c:pt idx="72">
                  <c:v>2078.947368421052</c:v>
                </c:pt>
                <c:pt idx="73">
                  <c:v>1526.3157894736851</c:v>
                </c:pt>
                <c:pt idx="74">
                  <c:v>1036.8421052631579</c:v>
                </c:pt>
                <c:pt idx="75">
                  <c:v>642.10526315789468</c:v>
                </c:pt>
                <c:pt idx="76">
                  <c:v>342.10526315789468</c:v>
                </c:pt>
                <c:pt idx="77">
                  <c:v>136.84210526315769</c:v>
                </c:pt>
                <c:pt idx="78">
                  <c:v>15.78947368421052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5.2631578947368416</c:v>
                </c:pt>
                <c:pt idx="122">
                  <c:v>47.368421052631383</c:v>
                </c:pt>
                <c:pt idx="123">
                  <c:v>168.4210526315789</c:v>
                </c:pt>
                <c:pt idx="124">
                  <c:v>410.52631578947171</c:v>
                </c:pt>
                <c:pt idx="125">
                  <c:v>805.26315789473369</c:v>
                </c:pt>
                <c:pt idx="126">
                  <c:v>1426.3157894736851</c:v>
                </c:pt>
                <c:pt idx="127">
                  <c:v>2068.4210526315801</c:v>
                </c:pt>
                <c:pt idx="128">
                  <c:v>2657.8947368421059</c:v>
                </c:pt>
                <c:pt idx="129">
                  <c:v>3400</c:v>
                </c:pt>
                <c:pt idx="130">
                  <c:v>4073.6842105263158</c:v>
                </c:pt>
                <c:pt idx="131">
                  <c:v>4994.7368421052624</c:v>
                </c:pt>
                <c:pt idx="132">
                  <c:v>5252.6315789473683</c:v>
                </c:pt>
                <c:pt idx="133">
                  <c:v>6063.1578947368416</c:v>
                </c:pt>
                <c:pt idx="134">
                  <c:v>6757.8947368421004</c:v>
                </c:pt>
                <c:pt idx="135">
                  <c:v>7252.6315789473683</c:v>
                </c:pt>
                <c:pt idx="136">
                  <c:v>7863.1578947368416</c:v>
                </c:pt>
                <c:pt idx="137">
                  <c:v>8547.3684210526317</c:v>
                </c:pt>
                <c:pt idx="138">
                  <c:v>9205.2631578947367</c:v>
                </c:pt>
                <c:pt idx="139">
                  <c:v>9773.6842105263131</c:v>
                </c:pt>
                <c:pt idx="140">
                  <c:v>10131.57894736842</c:v>
                </c:pt>
                <c:pt idx="141">
                  <c:v>10421.05263157895</c:v>
                </c:pt>
                <c:pt idx="142">
                  <c:v>10752.63157894737</c:v>
                </c:pt>
                <c:pt idx="143">
                  <c:v>10826.31578947368</c:v>
                </c:pt>
                <c:pt idx="144">
                  <c:v>11057.89473684211</c:v>
                </c:pt>
                <c:pt idx="145">
                  <c:v>11305.26315789474</c:v>
                </c:pt>
                <c:pt idx="146">
                  <c:v>11478.94736842105</c:v>
                </c:pt>
                <c:pt idx="147">
                  <c:v>11536.842105263149</c:v>
                </c:pt>
                <c:pt idx="148">
                  <c:v>11563.15789473684</c:v>
                </c:pt>
                <c:pt idx="149">
                  <c:v>11810.52631578947</c:v>
                </c:pt>
                <c:pt idx="150">
                  <c:v>11978.94736842105</c:v>
                </c:pt>
                <c:pt idx="151">
                  <c:v>11684.210526315799</c:v>
                </c:pt>
                <c:pt idx="152">
                  <c:v>11968.42105263158</c:v>
                </c:pt>
                <c:pt idx="153">
                  <c:v>11484.210526315799</c:v>
                </c:pt>
                <c:pt idx="154">
                  <c:v>11321.05263157895</c:v>
                </c:pt>
                <c:pt idx="155">
                  <c:v>11742.1052631579</c:v>
                </c:pt>
                <c:pt idx="156">
                  <c:v>11610.52631578947</c:v>
                </c:pt>
                <c:pt idx="157">
                  <c:v>10910.52631578947</c:v>
                </c:pt>
                <c:pt idx="158">
                  <c:v>10900</c:v>
                </c:pt>
                <c:pt idx="159">
                  <c:v>10321.05263157895</c:v>
                </c:pt>
                <c:pt idx="160">
                  <c:v>9094.7368421052706</c:v>
                </c:pt>
                <c:pt idx="161">
                  <c:v>8642.105263157895</c:v>
                </c:pt>
                <c:pt idx="162">
                  <c:v>8142.1052631578996</c:v>
                </c:pt>
                <c:pt idx="163">
                  <c:v>6800</c:v>
                </c:pt>
                <c:pt idx="164">
                  <c:v>5494.7368421052624</c:v>
                </c:pt>
                <c:pt idx="165">
                  <c:v>4957.8947368421004</c:v>
                </c:pt>
                <c:pt idx="166">
                  <c:v>3957.8947368421059</c:v>
                </c:pt>
                <c:pt idx="167">
                  <c:v>3310.5263157894742</c:v>
                </c:pt>
                <c:pt idx="168">
                  <c:v>2400</c:v>
                </c:pt>
                <c:pt idx="169">
                  <c:v>1684.21052631579</c:v>
                </c:pt>
                <c:pt idx="170">
                  <c:v>1057.894736842105</c:v>
                </c:pt>
                <c:pt idx="171">
                  <c:v>615.78947368421052</c:v>
                </c:pt>
                <c:pt idx="172">
                  <c:v>321.05263157894728</c:v>
                </c:pt>
                <c:pt idx="173">
                  <c:v>131.5789473684211</c:v>
                </c:pt>
                <c:pt idx="174">
                  <c:v>21.052631578947171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15.78947368421052</c:v>
                </c:pt>
                <c:pt idx="218">
                  <c:v>78.947368421052701</c:v>
                </c:pt>
                <c:pt idx="219">
                  <c:v>215.78947368421049</c:v>
                </c:pt>
                <c:pt idx="220">
                  <c:v>426.31578947368422</c:v>
                </c:pt>
                <c:pt idx="221">
                  <c:v>526.31578947368416</c:v>
                </c:pt>
                <c:pt idx="222">
                  <c:v>636.84210526315803</c:v>
                </c:pt>
                <c:pt idx="223">
                  <c:v>852.63157894736855</c:v>
                </c:pt>
                <c:pt idx="224">
                  <c:v>1436.8421052631579</c:v>
                </c:pt>
                <c:pt idx="225">
                  <c:v>1778.9473684210529</c:v>
                </c:pt>
                <c:pt idx="226">
                  <c:v>2036.8421052631579</c:v>
                </c:pt>
                <c:pt idx="227">
                  <c:v>2042.105263157895</c:v>
                </c:pt>
                <c:pt idx="228">
                  <c:v>2163.1578947368421</c:v>
                </c:pt>
                <c:pt idx="229">
                  <c:v>2573.6842105263158</c:v>
                </c:pt>
                <c:pt idx="230">
                  <c:v>2989.4736842105258</c:v>
                </c:pt>
                <c:pt idx="231">
                  <c:v>3168.4210526315801</c:v>
                </c:pt>
                <c:pt idx="232">
                  <c:v>3468.4210526315801</c:v>
                </c:pt>
                <c:pt idx="233">
                  <c:v>4100</c:v>
                </c:pt>
                <c:pt idx="234">
                  <c:v>4036.8421052631579</c:v>
                </c:pt>
                <c:pt idx="235">
                  <c:v>4184.21052631579</c:v>
                </c:pt>
                <c:pt idx="236">
                  <c:v>4426.3157894736851</c:v>
                </c:pt>
                <c:pt idx="237">
                  <c:v>4910.5263157894733</c:v>
                </c:pt>
                <c:pt idx="238">
                  <c:v>4963.1578947368416</c:v>
                </c:pt>
                <c:pt idx="239">
                  <c:v>5031.5789473684008</c:v>
                </c:pt>
                <c:pt idx="240">
                  <c:v>5100</c:v>
                </c:pt>
                <c:pt idx="241">
                  <c:v>5178.9473684210516</c:v>
                </c:pt>
                <c:pt idx="242">
                  <c:v>5189.4736842105267</c:v>
                </c:pt>
                <c:pt idx="243">
                  <c:v>5163.1578947368416</c:v>
                </c:pt>
                <c:pt idx="244">
                  <c:v>5115.7894736842109</c:v>
                </c:pt>
                <c:pt idx="245">
                  <c:v>5026.3157894736851</c:v>
                </c:pt>
                <c:pt idx="246">
                  <c:v>4678.9473684210516</c:v>
                </c:pt>
                <c:pt idx="247">
                  <c:v>4536.8421052631602</c:v>
                </c:pt>
                <c:pt idx="248">
                  <c:v>4400</c:v>
                </c:pt>
                <c:pt idx="249">
                  <c:v>4152.6315789473683</c:v>
                </c:pt>
                <c:pt idx="250">
                  <c:v>3889.4736842105258</c:v>
                </c:pt>
                <c:pt idx="251">
                  <c:v>3584.21052631579</c:v>
                </c:pt>
                <c:pt idx="252">
                  <c:v>3489.4736842105258</c:v>
                </c:pt>
                <c:pt idx="253">
                  <c:v>3226.3157894736842</c:v>
                </c:pt>
                <c:pt idx="254">
                  <c:v>3047.368421052628</c:v>
                </c:pt>
                <c:pt idx="255">
                  <c:v>2947.368421052628</c:v>
                </c:pt>
                <c:pt idx="256">
                  <c:v>2678.947368421052</c:v>
                </c:pt>
                <c:pt idx="257">
                  <c:v>2389.4736842105258</c:v>
                </c:pt>
                <c:pt idx="258">
                  <c:v>2084.21052631579</c:v>
                </c:pt>
                <c:pt idx="259">
                  <c:v>1852.6315789473681</c:v>
                </c:pt>
                <c:pt idx="260">
                  <c:v>1631.578947368421</c:v>
                </c:pt>
                <c:pt idx="261">
                  <c:v>1500</c:v>
                </c:pt>
                <c:pt idx="262">
                  <c:v>1315.7894736842111</c:v>
                </c:pt>
                <c:pt idx="263">
                  <c:v>1136.8421052631579</c:v>
                </c:pt>
                <c:pt idx="264">
                  <c:v>921.05263157894751</c:v>
                </c:pt>
                <c:pt idx="265">
                  <c:v>710.52631578947239</c:v>
                </c:pt>
                <c:pt idx="266">
                  <c:v>536.84210526315803</c:v>
                </c:pt>
                <c:pt idx="267">
                  <c:v>357.89473684210361</c:v>
                </c:pt>
                <c:pt idx="268">
                  <c:v>231.5789473684211</c:v>
                </c:pt>
                <c:pt idx="269">
                  <c:v>105.26315789473681</c:v>
                </c:pt>
                <c:pt idx="270">
                  <c:v>21.052631578947171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</c:numCache>
            </c:numRef>
          </c:yVal>
          <c:smooth val="1"/>
        </c:ser>
        <c:ser>
          <c:idx val="7"/>
          <c:order val="7"/>
          <c:spPr>
            <a:ln>
              <a:solidFill>
                <a:schemeClr val="tx2"/>
              </a:solidFill>
            </a:ln>
          </c:spPr>
          <c:marker>
            <c:symbol val="none"/>
          </c:marker>
          <c:xVal>
            <c:numRef>
              <c:f>Sheet1!$A$6:$A$291</c:f>
              <c:numCache>
                <c:formatCode>dd\.mm\.yyyy\ hh:mm</c:formatCode>
                <c:ptCount val="286"/>
                <c:pt idx="0">
                  <c:v>41367.020833333343</c:v>
                </c:pt>
                <c:pt idx="1">
                  <c:v>41367.03125</c:v>
                </c:pt>
                <c:pt idx="2">
                  <c:v>41367.041666666577</c:v>
                </c:pt>
                <c:pt idx="3">
                  <c:v>41367.052083333343</c:v>
                </c:pt>
                <c:pt idx="4">
                  <c:v>41367.0625</c:v>
                </c:pt>
                <c:pt idx="5">
                  <c:v>41367.072916666657</c:v>
                </c:pt>
                <c:pt idx="6">
                  <c:v>41367.083333333343</c:v>
                </c:pt>
                <c:pt idx="7">
                  <c:v>41367.093749999993</c:v>
                </c:pt>
                <c:pt idx="8">
                  <c:v>41367.104166666577</c:v>
                </c:pt>
                <c:pt idx="9">
                  <c:v>41367.114583333343</c:v>
                </c:pt>
                <c:pt idx="10">
                  <c:v>41367.125</c:v>
                </c:pt>
                <c:pt idx="11">
                  <c:v>41367.135416666577</c:v>
                </c:pt>
                <c:pt idx="12">
                  <c:v>41367.145833333343</c:v>
                </c:pt>
                <c:pt idx="13">
                  <c:v>41367.15625</c:v>
                </c:pt>
                <c:pt idx="14">
                  <c:v>41367.166666666577</c:v>
                </c:pt>
                <c:pt idx="15">
                  <c:v>41367.177083333183</c:v>
                </c:pt>
                <c:pt idx="16">
                  <c:v>41367.1875</c:v>
                </c:pt>
                <c:pt idx="17">
                  <c:v>41367.197916666577</c:v>
                </c:pt>
                <c:pt idx="18">
                  <c:v>41367.208333333343</c:v>
                </c:pt>
                <c:pt idx="19">
                  <c:v>41367.21875</c:v>
                </c:pt>
                <c:pt idx="20">
                  <c:v>41367.229166666439</c:v>
                </c:pt>
                <c:pt idx="21">
                  <c:v>41367.239583333183</c:v>
                </c:pt>
                <c:pt idx="22">
                  <c:v>41367.25</c:v>
                </c:pt>
                <c:pt idx="23">
                  <c:v>41367.260416666577</c:v>
                </c:pt>
                <c:pt idx="24">
                  <c:v>41367.270833333343</c:v>
                </c:pt>
                <c:pt idx="25">
                  <c:v>41367.28125</c:v>
                </c:pt>
                <c:pt idx="26">
                  <c:v>41367.291666666439</c:v>
                </c:pt>
                <c:pt idx="27">
                  <c:v>41367.302083333343</c:v>
                </c:pt>
                <c:pt idx="28">
                  <c:v>41367.3125</c:v>
                </c:pt>
                <c:pt idx="29">
                  <c:v>41367.322916666657</c:v>
                </c:pt>
                <c:pt idx="30">
                  <c:v>41367.333333333343</c:v>
                </c:pt>
                <c:pt idx="31">
                  <c:v>41367.34375</c:v>
                </c:pt>
                <c:pt idx="32">
                  <c:v>41367.354166666657</c:v>
                </c:pt>
                <c:pt idx="33">
                  <c:v>41367.364583333343</c:v>
                </c:pt>
                <c:pt idx="34">
                  <c:v>41367.375</c:v>
                </c:pt>
                <c:pt idx="35">
                  <c:v>41367.385416666657</c:v>
                </c:pt>
                <c:pt idx="36">
                  <c:v>41367.395833333343</c:v>
                </c:pt>
                <c:pt idx="37">
                  <c:v>41367.40625</c:v>
                </c:pt>
                <c:pt idx="38">
                  <c:v>41367.416666666657</c:v>
                </c:pt>
                <c:pt idx="39">
                  <c:v>41367.427083333183</c:v>
                </c:pt>
                <c:pt idx="40">
                  <c:v>41367.4375</c:v>
                </c:pt>
                <c:pt idx="41">
                  <c:v>41367.447916666657</c:v>
                </c:pt>
                <c:pt idx="42">
                  <c:v>41367.458333333343</c:v>
                </c:pt>
                <c:pt idx="43">
                  <c:v>41367.46875</c:v>
                </c:pt>
                <c:pt idx="44">
                  <c:v>41367.479166666577</c:v>
                </c:pt>
                <c:pt idx="45">
                  <c:v>41367.489583333343</c:v>
                </c:pt>
                <c:pt idx="46">
                  <c:v>41367.5</c:v>
                </c:pt>
                <c:pt idx="47">
                  <c:v>41367.510416666657</c:v>
                </c:pt>
                <c:pt idx="48">
                  <c:v>41367.520833333343</c:v>
                </c:pt>
                <c:pt idx="49">
                  <c:v>41367.53125</c:v>
                </c:pt>
                <c:pt idx="50">
                  <c:v>41367.541666666577</c:v>
                </c:pt>
                <c:pt idx="51">
                  <c:v>41367.552083333343</c:v>
                </c:pt>
                <c:pt idx="52">
                  <c:v>41367.5625</c:v>
                </c:pt>
                <c:pt idx="53">
                  <c:v>41367.572916666657</c:v>
                </c:pt>
                <c:pt idx="54">
                  <c:v>41367.583333333343</c:v>
                </c:pt>
                <c:pt idx="55">
                  <c:v>41367.593749999993</c:v>
                </c:pt>
                <c:pt idx="56">
                  <c:v>41367.604166666577</c:v>
                </c:pt>
                <c:pt idx="57">
                  <c:v>41367.614583333343</c:v>
                </c:pt>
                <c:pt idx="58">
                  <c:v>41367.625</c:v>
                </c:pt>
                <c:pt idx="59">
                  <c:v>41367.635416666577</c:v>
                </c:pt>
                <c:pt idx="60">
                  <c:v>41367.645833333343</c:v>
                </c:pt>
                <c:pt idx="61">
                  <c:v>41367.65625</c:v>
                </c:pt>
                <c:pt idx="62">
                  <c:v>41367.666666666577</c:v>
                </c:pt>
                <c:pt idx="63">
                  <c:v>41367.677083333183</c:v>
                </c:pt>
                <c:pt idx="64">
                  <c:v>41367.6875</c:v>
                </c:pt>
                <c:pt idx="65">
                  <c:v>41367.697916666577</c:v>
                </c:pt>
                <c:pt idx="66">
                  <c:v>41367.708333333343</c:v>
                </c:pt>
                <c:pt idx="67">
                  <c:v>41367.71875</c:v>
                </c:pt>
                <c:pt idx="68">
                  <c:v>41367.729166666439</c:v>
                </c:pt>
                <c:pt idx="69">
                  <c:v>41367.739583333183</c:v>
                </c:pt>
                <c:pt idx="70">
                  <c:v>41367.75</c:v>
                </c:pt>
                <c:pt idx="71">
                  <c:v>41367.760416666577</c:v>
                </c:pt>
                <c:pt idx="72">
                  <c:v>41367.770833333343</c:v>
                </c:pt>
                <c:pt idx="73">
                  <c:v>41367.78125</c:v>
                </c:pt>
                <c:pt idx="74">
                  <c:v>41367.791666666439</c:v>
                </c:pt>
                <c:pt idx="75">
                  <c:v>41367.802083333343</c:v>
                </c:pt>
                <c:pt idx="76">
                  <c:v>41367.8125</c:v>
                </c:pt>
                <c:pt idx="77">
                  <c:v>41367.822916666657</c:v>
                </c:pt>
                <c:pt idx="78">
                  <c:v>41367.833333333343</c:v>
                </c:pt>
                <c:pt idx="79">
                  <c:v>41367.84375</c:v>
                </c:pt>
                <c:pt idx="80">
                  <c:v>41367.854166666657</c:v>
                </c:pt>
                <c:pt idx="81">
                  <c:v>41367.864583333343</c:v>
                </c:pt>
                <c:pt idx="82">
                  <c:v>41367.875</c:v>
                </c:pt>
                <c:pt idx="83">
                  <c:v>41367.885416666657</c:v>
                </c:pt>
                <c:pt idx="84">
                  <c:v>41367.895833333343</c:v>
                </c:pt>
                <c:pt idx="85">
                  <c:v>41367.90625</c:v>
                </c:pt>
                <c:pt idx="86">
                  <c:v>41367.916666666657</c:v>
                </c:pt>
                <c:pt idx="87">
                  <c:v>41367.927083333183</c:v>
                </c:pt>
                <c:pt idx="88">
                  <c:v>41367.9375</c:v>
                </c:pt>
                <c:pt idx="89">
                  <c:v>41367.947916666657</c:v>
                </c:pt>
                <c:pt idx="90">
                  <c:v>41367.958333333343</c:v>
                </c:pt>
                <c:pt idx="91">
                  <c:v>41367.96875</c:v>
                </c:pt>
                <c:pt idx="92">
                  <c:v>41367.979166666577</c:v>
                </c:pt>
                <c:pt idx="93">
                  <c:v>41367.989583333343</c:v>
                </c:pt>
                <c:pt idx="94" formatCode="dd\.mm\.yyyy">
                  <c:v>41368</c:v>
                </c:pt>
                <c:pt idx="95">
                  <c:v>41368.010416666657</c:v>
                </c:pt>
                <c:pt idx="96">
                  <c:v>41368.020833333343</c:v>
                </c:pt>
                <c:pt idx="97">
                  <c:v>41368.03125</c:v>
                </c:pt>
                <c:pt idx="98">
                  <c:v>41368.041666666577</c:v>
                </c:pt>
                <c:pt idx="99">
                  <c:v>41368.052083333343</c:v>
                </c:pt>
                <c:pt idx="100">
                  <c:v>41368.0625</c:v>
                </c:pt>
                <c:pt idx="101">
                  <c:v>41368.072916666657</c:v>
                </c:pt>
                <c:pt idx="102">
                  <c:v>41368.083333333343</c:v>
                </c:pt>
                <c:pt idx="103">
                  <c:v>41368.093749999993</c:v>
                </c:pt>
                <c:pt idx="104">
                  <c:v>41368.104166666577</c:v>
                </c:pt>
                <c:pt idx="105">
                  <c:v>41368.114583333343</c:v>
                </c:pt>
                <c:pt idx="106">
                  <c:v>41368.125</c:v>
                </c:pt>
                <c:pt idx="107">
                  <c:v>41368.135416666577</c:v>
                </c:pt>
                <c:pt idx="108">
                  <c:v>41368.145833333343</c:v>
                </c:pt>
                <c:pt idx="109">
                  <c:v>41368.15625</c:v>
                </c:pt>
                <c:pt idx="110">
                  <c:v>41368.166666666577</c:v>
                </c:pt>
                <c:pt idx="111">
                  <c:v>41368.177083333183</c:v>
                </c:pt>
                <c:pt idx="112">
                  <c:v>41368.1875</c:v>
                </c:pt>
                <c:pt idx="113">
                  <c:v>41368.197916666577</c:v>
                </c:pt>
                <c:pt idx="114">
                  <c:v>41368.208333333343</c:v>
                </c:pt>
                <c:pt idx="115">
                  <c:v>41368.21875</c:v>
                </c:pt>
                <c:pt idx="116">
                  <c:v>41368.229166666439</c:v>
                </c:pt>
                <c:pt idx="117">
                  <c:v>41368.239583333183</c:v>
                </c:pt>
                <c:pt idx="118">
                  <c:v>41368.25</c:v>
                </c:pt>
                <c:pt idx="119">
                  <c:v>41368.260416666577</c:v>
                </c:pt>
                <c:pt idx="120">
                  <c:v>41368.270833333343</c:v>
                </c:pt>
                <c:pt idx="121">
                  <c:v>41368.28125</c:v>
                </c:pt>
                <c:pt idx="122">
                  <c:v>41368.291666666439</c:v>
                </c:pt>
                <c:pt idx="123">
                  <c:v>41368.302083333343</c:v>
                </c:pt>
                <c:pt idx="124">
                  <c:v>41368.3125</c:v>
                </c:pt>
                <c:pt idx="125">
                  <c:v>41368.322916666657</c:v>
                </c:pt>
                <c:pt idx="126">
                  <c:v>41368.333333333343</c:v>
                </c:pt>
                <c:pt idx="127">
                  <c:v>41368.34375</c:v>
                </c:pt>
                <c:pt idx="128">
                  <c:v>41368.354166666657</c:v>
                </c:pt>
                <c:pt idx="129">
                  <c:v>41368.364583333343</c:v>
                </c:pt>
                <c:pt idx="130">
                  <c:v>41368.375</c:v>
                </c:pt>
                <c:pt idx="131">
                  <c:v>41368.385416666657</c:v>
                </c:pt>
                <c:pt idx="132">
                  <c:v>41368.395833333343</c:v>
                </c:pt>
                <c:pt idx="133">
                  <c:v>41368.40625</c:v>
                </c:pt>
                <c:pt idx="134">
                  <c:v>41368.416666666657</c:v>
                </c:pt>
                <c:pt idx="135">
                  <c:v>41368.427083333183</c:v>
                </c:pt>
                <c:pt idx="136">
                  <c:v>41368.4375</c:v>
                </c:pt>
                <c:pt idx="137">
                  <c:v>41368.447916666657</c:v>
                </c:pt>
                <c:pt idx="138">
                  <c:v>41368.458333333343</c:v>
                </c:pt>
                <c:pt idx="139">
                  <c:v>41368.46875</c:v>
                </c:pt>
                <c:pt idx="140">
                  <c:v>41368.479166666577</c:v>
                </c:pt>
                <c:pt idx="141">
                  <c:v>41368.489583333343</c:v>
                </c:pt>
                <c:pt idx="142">
                  <c:v>41368.5</c:v>
                </c:pt>
                <c:pt idx="143">
                  <c:v>41368.510416666657</c:v>
                </c:pt>
                <c:pt idx="144">
                  <c:v>41368.520833333343</c:v>
                </c:pt>
                <c:pt idx="145">
                  <c:v>41368.53125</c:v>
                </c:pt>
                <c:pt idx="146">
                  <c:v>41368.541666666577</c:v>
                </c:pt>
                <c:pt idx="147">
                  <c:v>41368.552083333343</c:v>
                </c:pt>
                <c:pt idx="148">
                  <c:v>41368.5625</c:v>
                </c:pt>
                <c:pt idx="149">
                  <c:v>41368.572916666657</c:v>
                </c:pt>
                <c:pt idx="150">
                  <c:v>41368.583333333343</c:v>
                </c:pt>
                <c:pt idx="151">
                  <c:v>41368.593749999993</c:v>
                </c:pt>
                <c:pt idx="152">
                  <c:v>41368.604166666577</c:v>
                </c:pt>
                <c:pt idx="153">
                  <c:v>41368.614583333343</c:v>
                </c:pt>
                <c:pt idx="154">
                  <c:v>41368.625</c:v>
                </c:pt>
                <c:pt idx="155">
                  <c:v>41368.635416666577</c:v>
                </c:pt>
                <c:pt idx="156">
                  <c:v>41368.645833333343</c:v>
                </c:pt>
                <c:pt idx="157">
                  <c:v>41368.65625</c:v>
                </c:pt>
                <c:pt idx="158">
                  <c:v>41368.666666666577</c:v>
                </c:pt>
                <c:pt idx="159">
                  <c:v>41368.677083333183</c:v>
                </c:pt>
                <c:pt idx="160">
                  <c:v>41368.6875</c:v>
                </c:pt>
                <c:pt idx="161">
                  <c:v>41368.697916666577</c:v>
                </c:pt>
                <c:pt idx="162">
                  <c:v>41368.708333333343</c:v>
                </c:pt>
                <c:pt idx="163">
                  <c:v>41368.71875</c:v>
                </c:pt>
                <c:pt idx="164">
                  <c:v>41368.729166666439</c:v>
                </c:pt>
                <c:pt idx="165">
                  <c:v>41368.739583333183</c:v>
                </c:pt>
                <c:pt idx="166">
                  <c:v>41368.75</c:v>
                </c:pt>
                <c:pt idx="167">
                  <c:v>41368.760416666577</c:v>
                </c:pt>
                <c:pt idx="168">
                  <c:v>41368.770833333343</c:v>
                </c:pt>
                <c:pt idx="169">
                  <c:v>41368.78125</c:v>
                </c:pt>
                <c:pt idx="170">
                  <c:v>41368.791666666439</c:v>
                </c:pt>
                <c:pt idx="171">
                  <c:v>41368.802083333343</c:v>
                </c:pt>
                <c:pt idx="172">
                  <c:v>41368.8125</c:v>
                </c:pt>
                <c:pt idx="173">
                  <c:v>41368.822916666657</c:v>
                </c:pt>
                <c:pt idx="174">
                  <c:v>41368.833333333343</c:v>
                </c:pt>
                <c:pt idx="175">
                  <c:v>41368.84375</c:v>
                </c:pt>
                <c:pt idx="176">
                  <c:v>41368.854166666657</c:v>
                </c:pt>
                <c:pt idx="177">
                  <c:v>41368.864583333343</c:v>
                </c:pt>
                <c:pt idx="178">
                  <c:v>41368.875</c:v>
                </c:pt>
                <c:pt idx="179">
                  <c:v>41368.885416666657</c:v>
                </c:pt>
                <c:pt idx="180">
                  <c:v>41368.895833333343</c:v>
                </c:pt>
                <c:pt idx="181">
                  <c:v>41368.90625</c:v>
                </c:pt>
                <c:pt idx="182">
                  <c:v>41368.916666666657</c:v>
                </c:pt>
                <c:pt idx="183">
                  <c:v>41368.927083333183</c:v>
                </c:pt>
                <c:pt idx="184">
                  <c:v>41368.9375</c:v>
                </c:pt>
                <c:pt idx="185">
                  <c:v>41368.947916666657</c:v>
                </c:pt>
                <c:pt idx="186">
                  <c:v>41368.958333333343</c:v>
                </c:pt>
                <c:pt idx="187">
                  <c:v>41368.96875</c:v>
                </c:pt>
                <c:pt idx="188">
                  <c:v>41368.979166666577</c:v>
                </c:pt>
                <c:pt idx="189">
                  <c:v>41368.989583333343</c:v>
                </c:pt>
                <c:pt idx="190" formatCode="dd\.mm\.yyyy">
                  <c:v>41369</c:v>
                </c:pt>
                <c:pt idx="191">
                  <c:v>41369.010416666657</c:v>
                </c:pt>
                <c:pt idx="192">
                  <c:v>41369.020833333343</c:v>
                </c:pt>
                <c:pt idx="193">
                  <c:v>41369.03125</c:v>
                </c:pt>
                <c:pt idx="194">
                  <c:v>41369.041666666577</c:v>
                </c:pt>
                <c:pt idx="195">
                  <c:v>41369.052083333343</c:v>
                </c:pt>
                <c:pt idx="196">
                  <c:v>41369.0625</c:v>
                </c:pt>
                <c:pt idx="197">
                  <c:v>41369.072916666657</c:v>
                </c:pt>
                <c:pt idx="198">
                  <c:v>41369.083333333343</c:v>
                </c:pt>
                <c:pt idx="199">
                  <c:v>41369.093749999993</c:v>
                </c:pt>
                <c:pt idx="200">
                  <c:v>41369.104166666577</c:v>
                </c:pt>
                <c:pt idx="201">
                  <c:v>41369.114583333343</c:v>
                </c:pt>
                <c:pt idx="202">
                  <c:v>41369.125</c:v>
                </c:pt>
                <c:pt idx="203">
                  <c:v>41369.135416666577</c:v>
                </c:pt>
                <c:pt idx="204">
                  <c:v>41369.145833333343</c:v>
                </c:pt>
                <c:pt idx="205">
                  <c:v>41369.15625</c:v>
                </c:pt>
                <c:pt idx="206">
                  <c:v>41369.166666666577</c:v>
                </c:pt>
                <c:pt idx="207">
                  <c:v>41369.177083333183</c:v>
                </c:pt>
                <c:pt idx="208">
                  <c:v>41369.1875</c:v>
                </c:pt>
                <c:pt idx="209">
                  <c:v>41369.197916666577</c:v>
                </c:pt>
                <c:pt idx="210">
                  <c:v>41369.208333333343</c:v>
                </c:pt>
                <c:pt idx="211">
                  <c:v>41369.21875</c:v>
                </c:pt>
                <c:pt idx="212">
                  <c:v>41369.229166666439</c:v>
                </c:pt>
                <c:pt idx="213">
                  <c:v>41369.239583333183</c:v>
                </c:pt>
                <c:pt idx="214">
                  <c:v>41369.25</c:v>
                </c:pt>
                <c:pt idx="215">
                  <c:v>41369.260416666577</c:v>
                </c:pt>
                <c:pt idx="216">
                  <c:v>41369.270833333343</c:v>
                </c:pt>
                <c:pt idx="217">
                  <c:v>41369.28125</c:v>
                </c:pt>
                <c:pt idx="218">
                  <c:v>41369.291666666439</c:v>
                </c:pt>
                <c:pt idx="219">
                  <c:v>41369.302083333343</c:v>
                </c:pt>
                <c:pt idx="220">
                  <c:v>41369.3125</c:v>
                </c:pt>
                <c:pt idx="221">
                  <c:v>41369.322916666657</c:v>
                </c:pt>
                <c:pt idx="222">
                  <c:v>41369.333333333343</c:v>
                </c:pt>
                <c:pt idx="223">
                  <c:v>41369.34375</c:v>
                </c:pt>
                <c:pt idx="224">
                  <c:v>41369.354166666657</c:v>
                </c:pt>
                <c:pt idx="225">
                  <c:v>41369.364583333343</c:v>
                </c:pt>
                <c:pt idx="226">
                  <c:v>41369.375</c:v>
                </c:pt>
                <c:pt idx="227">
                  <c:v>41369.385416666657</c:v>
                </c:pt>
                <c:pt idx="228">
                  <c:v>41369.395833333343</c:v>
                </c:pt>
                <c:pt idx="229">
                  <c:v>41369.40625</c:v>
                </c:pt>
                <c:pt idx="230">
                  <c:v>41369.416666666657</c:v>
                </c:pt>
                <c:pt idx="231">
                  <c:v>41369.427083333183</c:v>
                </c:pt>
                <c:pt idx="232">
                  <c:v>41369.4375</c:v>
                </c:pt>
                <c:pt idx="233">
                  <c:v>41369.447916666657</c:v>
                </c:pt>
                <c:pt idx="234">
                  <c:v>41369.458333333343</c:v>
                </c:pt>
                <c:pt idx="235">
                  <c:v>41369.46875</c:v>
                </c:pt>
                <c:pt idx="236">
                  <c:v>41369.479166666577</c:v>
                </c:pt>
                <c:pt idx="237">
                  <c:v>41369.489583333343</c:v>
                </c:pt>
                <c:pt idx="238">
                  <c:v>41369.5</c:v>
                </c:pt>
                <c:pt idx="239">
                  <c:v>41369.510416666657</c:v>
                </c:pt>
                <c:pt idx="240">
                  <c:v>41369.520833333343</c:v>
                </c:pt>
                <c:pt idx="241">
                  <c:v>41369.53125</c:v>
                </c:pt>
                <c:pt idx="242">
                  <c:v>41369.541666666577</c:v>
                </c:pt>
                <c:pt idx="243">
                  <c:v>41369.552083333343</c:v>
                </c:pt>
                <c:pt idx="244">
                  <c:v>41369.5625</c:v>
                </c:pt>
                <c:pt idx="245">
                  <c:v>41369.572916666657</c:v>
                </c:pt>
                <c:pt idx="246">
                  <c:v>41369.583333333343</c:v>
                </c:pt>
                <c:pt idx="247">
                  <c:v>41369.593749999993</c:v>
                </c:pt>
                <c:pt idx="248">
                  <c:v>41369.604166666577</c:v>
                </c:pt>
                <c:pt idx="249">
                  <c:v>41369.614583333343</c:v>
                </c:pt>
                <c:pt idx="250">
                  <c:v>41369.625</c:v>
                </c:pt>
                <c:pt idx="251">
                  <c:v>41369.635416666577</c:v>
                </c:pt>
                <c:pt idx="252">
                  <c:v>41369.645833333343</c:v>
                </c:pt>
                <c:pt idx="253">
                  <c:v>41369.65625</c:v>
                </c:pt>
                <c:pt idx="254">
                  <c:v>41369.666666666577</c:v>
                </c:pt>
                <c:pt idx="255">
                  <c:v>41369.677083333183</c:v>
                </c:pt>
                <c:pt idx="256">
                  <c:v>41369.6875</c:v>
                </c:pt>
                <c:pt idx="257">
                  <c:v>41369.697916666577</c:v>
                </c:pt>
                <c:pt idx="258">
                  <c:v>41369.708333333343</c:v>
                </c:pt>
                <c:pt idx="259">
                  <c:v>41369.71875</c:v>
                </c:pt>
                <c:pt idx="260">
                  <c:v>41369.729166666439</c:v>
                </c:pt>
                <c:pt idx="261">
                  <c:v>41369.739583333183</c:v>
                </c:pt>
                <c:pt idx="262">
                  <c:v>41369.75</c:v>
                </c:pt>
                <c:pt idx="263">
                  <c:v>41369.760416666577</c:v>
                </c:pt>
                <c:pt idx="264">
                  <c:v>41369.770833333343</c:v>
                </c:pt>
                <c:pt idx="265">
                  <c:v>41369.78125</c:v>
                </c:pt>
                <c:pt idx="266">
                  <c:v>41369.791666666439</c:v>
                </c:pt>
                <c:pt idx="267">
                  <c:v>41369.802083333343</c:v>
                </c:pt>
                <c:pt idx="268">
                  <c:v>41369.8125</c:v>
                </c:pt>
                <c:pt idx="269">
                  <c:v>41369.822916666657</c:v>
                </c:pt>
                <c:pt idx="270">
                  <c:v>41369.833333333343</c:v>
                </c:pt>
                <c:pt idx="271">
                  <c:v>41369.84375</c:v>
                </c:pt>
                <c:pt idx="272">
                  <c:v>41369.854166666657</c:v>
                </c:pt>
                <c:pt idx="273">
                  <c:v>41369.864583333343</c:v>
                </c:pt>
                <c:pt idx="274">
                  <c:v>41369.875</c:v>
                </c:pt>
                <c:pt idx="275">
                  <c:v>41369.885416666657</c:v>
                </c:pt>
                <c:pt idx="276">
                  <c:v>41369.895833333343</c:v>
                </c:pt>
                <c:pt idx="277">
                  <c:v>41369.90625</c:v>
                </c:pt>
                <c:pt idx="278">
                  <c:v>41369.916666666657</c:v>
                </c:pt>
                <c:pt idx="279">
                  <c:v>41369.927083333183</c:v>
                </c:pt>
                <c:pt idx="280">
                  <c:v>41369.9375</c:v>
                </c:pt>
                <c:pt idx="281">
                  <c:v>41369.947916666657</c:v>
                </c:pt>
                <c:pt idx="282">
                  <c:v>41369.958333333343</c:v>
                </c:pt>
                <c:pt idx="283">
                  <c:v>41369.96875</c:v>
                </c:pt>
                <c:pt idx="284">
                  <c:v>41369.979166666577</c:v>
                </c:pt>
                <c:pt idx="285">
                  <c:v>41369.989583333343</c:v>
                </c:pt>
              </c:numCache>
            </c:numRef>
          </c:xVal>
          <c:yVal>
            <c:numRef>
              <c:f>Sheet1!$I$6:$I$291</c:f>
              <c:numCache>
                <c:formatCode>General</c:formatCode>
                <c:ptCount val="28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44.736842105263143</c:v>
                </c:pt>
                <c:pt idx="26">
                  <c:v>92.631578947368411</c:v>
                </c:pt>
                <c:pt idx="27">
                  <c:v>177.89473684210529</c:v>
                </c:pt>
                <c:pt idx="28">
                  <c:v>320</c:v>
                </c:pt>
                <c:pt idx="29">
                  <c:v>872.10526315789468</c:v>
                </c:pt>
                <c:pt idx="30">
                  <c:v>1528.9473684210529</c:v>
                </c:pt>
                <c:pt idx="31">
                  <c:v>2277.368421052628</c:v>
                </c:pt>
                <c:pt idx="32">
                  <c:v>3081.5789473684208</c:v>
                </c:pt>
                <c:pt idx="33">
                  <c:v>4068.947368421052</c:v>
                </c:pt>
                <c:pt idx="34">
                  <c:v>5070.5263157894733</c:v>
                </c:pt>
                <c:pt idx="35">
                  <c:v>6033.1578947368416</c:v>
                </c:pt>
                <c:pt idx="36">
                  <c:v>7013.6842105263149</c:v>
                </c:pt>
                <c:pt idx="37">
                  <c:v>8027.3684210526399</c:v>
                </c:pt>
                <c:pt idx="38">
                  <c:v>9116.8421052631184</c:v>
                </c:pt>
                <c:pt idx="39">
                  <c:v>10233.15789473684</c:v>
                </c:pt>
                <c:pt idx="40">
                  <c:v>11323.68421052632</c:v>
                </c:pt>
                <c:pt idx="41">
                  <c:v>12290</c:v>
                </c:pt>
                <c:pt idx="42">
                  <c:v>13205.26315789474</c:v>
                </c:pt>
                <c:pt idx="43">
                  <c:v>14126.842105263149</c:v>
                </c:pt>
                <c:pt idx="44">
                  <c:v>15036.31578947368</c:v>
                </c:pt>
                <c:pt idx="45">
                  <c:v>15701.57894736842</c:v>
                </c:pt>
                <c:pt idx="46">
                  <c:v>16315.26315789474</c:v>
                </c:pt>
                <c:pt idx="47">
                  <c:v>16908.94736842105</c:v>
                </c:pt>
                <c:pt idx="48">
                  <c:v>17467.8947368421</c:v>
                </c:pt>
                <c:pt idx="49">
                  <c:v>17728.42105263158</c:v>
                </c:pt>
                <c:pt idx="50">
                  <c:v>17719.47368421053</c:v>
                </c:pt>
                <c:pt idx="51">
                  <c:v>17683.68421052632</c:v>
                </c:pt>
                <c:pt idx="52">
                  <c:v>17606.31578947368</c:v>
                </c:pt>
                <c:pt idx="53">
                  <c:v>17390.526315789481</c:v>
                </c:pt>
                <c:pt idx="54">
                  <c:v>17150.526315789481</c:v>
                </c:pt>
                <c:pt idx="55">
                  <c:v>16874.73684210526</c:v>
                </c:pt>
                <c:pt idx="56">
                  <c:v>16557.368421052641</c:v>
                </c:pt>
                <c:pt idx="57">
                  <c:v>16095.26315789474</c:v>
                </c:pt>
                <c:pt idx="58">
                  <c:v>15578.42105263158</c:v>
                </c:pt>
                <c:pt idx="59">
                  <c:v>15029.473684210519</c:v>
                </c:pt>
                <c:pt idx="60">
                  <c:v>14427.89473684211</c:v>
                </c:pt>
                <c:pt idx="61">
                  <c:v>13692.63157894737</c:v>
                </c:pt>
                <c:pt idx="62">
                  <c:v>12683.15789473684</c:v>
                </c:pt>
                <c:pt idx="63">
                  <c:v>11685.26315789474</c:v>
                </c:pt>
                <c:pt idx="64">
                  <c:v>10677.36842105263</c:v>
                </c:pt>
                <c:pt idx="65">
                  <c:v>9598.9473684210516</c:v>
                </c:pt>
                <c:pt idx="66">
                  <c:v>8483.1578947368416</c:v>
                </c:pt>
                <c:pt idx="67">
                  <c:v>7376.8421052631602</c:v>
                </c:pt>
                <c:pt idx="68">
                  <c:v>6312.6315789473701</c:v>
                </c:pt>
                <c:pt idx="69">
                  <c:v>5294.21052631579</c:v>
                </c:pt>
                <c:pt idx="70">
                  <c:v>4305.7894736842109</c:v>
                </c:pt>
                <c:pt idx="71">
                  <c:v>3379.4736842105258</c:v>
                </c:pt>
                <c:pt idx="72">
                  <c:v>2517.894736842105</c:v>
                </c:pt>
                <c:pt idx="73">
                  <c:v>1890.526315789474</c:v>
                </c:pt>
                <c:pt idx="74">
                  <c:v>1357.894736842105</c:v>
                </c:pt>
                <c:pt idx="75">
                  <c:v>863.68421052631595</c:v>
                </c:pt>
                <c:pt idx="76">
                  <c:v>416.31578947368388</c:v>
                </c:pt>
                <c:pt idx="77">
                  <c:v>241.5789473684211</c:v>
                </c:pt>
                <c:pt idx="78">
                  <c:v>109.4736842105263</c:v>
                </c:pt>
                <c:pt idx="79">
                  <c:v>26.315789473684209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0.52631578947368396</c:v>
                </c:pt>
                <c:pt idx="120">
                  <c:v>0.52631578947368396</c:v>
                </c:pt>
                <c:pt idx="121">
                  <c:v>68.947368421052701</c:v>
                </c:pt>
                <c:pt idx="122">
                  <c:v>142.10526315789471</c:v>
                </c:pt>
                <c:pt idx="123">
                  <c:v>231.0526315789474</c:v>
                </c:pt>
                <c:pt idx="124">
                  <c:v>393.15789473684231</c:v>
                </c:pt>
                <c:pt idx="125">
                  <c:v>969.47368421052647</c:v>
                </c:pt>
                <c:pt idx="126">
                  <c:v>1674.21052631579</c:v>
                </c:pt>
                <c:pt idx="127">
                  <c:v>2492.6315789473701</c:v>
                </c:pt>
                <c:pt idx="128">
                  <c:v>3328.4210526315801</c:v>
                </c:pt>
                <c:pt idx="129">
                  <c:v>4366.8421052631602</c:v>
                </c:pt>
                <c:pt idx="130">
                  <c:v>5426.3157894736851</c:v>
                </c:pt>
                <c:pt idx="131">
                  <c:v>6454.7368421052624</c:v>
                </c:pt>
                <c:pt idx="132">
                  <c:v>7460</c:v>
                </c:pt>
                <c:pt idx="133">
                  <c:v>8498.4210526315783</c:v>
                </c:pt>
                <c:pt idx="134">
                  <c:v>9523.1578947368416</c:v>
                </c:pt>
                <c:pt idx="135">
                  <c:v>10540.52631578947</c:v>
                </c:pt>
                <c:pt idx="136">
                  <c:v>11541.05263157895</c:v>
                </c:pt>
                <c:pt idx="137">
                  <c:v>12328.42105263158</c:v>
                </c:pt>
                <c:pt idx="138">
                  <c:v>13085.26315789474</c:v>
                </c:pt>
                <c:pt idx="139">
                  <c:v>13833.15789473684</c:v>
                </c:pt>
                <c:pt idx="140">
                  <c:v>14554.736842105271</c:v>
                </c:pt>
                <c:pt idx="141">
                  <c:v>15048.94736842105</c:v>
                </c:pt>
                <c:pt idx="142">
                  <c:v>15511.05263157895</c:v>
                </c:pt>
                <c:pt idx="143">
                  <c:v>15966.842105263149</c:v>
                </c:pt>
                <c:pt idx="144">
                  <c:v>16403.15789473684</c:v>
                </c:pt>
                <c:pt idx="145">
                  <c:v>16645.26315789474</c:v>
                </c:pt>
                <c:pt idx="146">
                  <c:v>16736.84210526316</c:v>
                </c:pt>
                <c:pt idx="147">
                  <c:v>16804.73684210526</c:v>
                </c:pt>
                <c:pt idx="148">
                  <c:v>16850.526315789481</c:v>
                </c:pt>
                <c:pt idx="149">
                  <c:v>16686.31578947368</c:v>
                </c:pt>
                <c:pt idx="150">
                  <c:v>16478.947368421061</c:v>
                </c:pt>
                <c:pt idx="151">
                  <c:v>16248.42105263158</c:v>
                </c:pt>
                <c:pt idx="152">
                  <c:v>15994.736842105271</c:v>
                </c:pt>
                <c:pt idx="153">
                  <c:v>15574.210526315799</c:v>
                </c:pt>
                <c:pt idx="154">
                  <c:v>15110.52631578947</c:v>
                </c:pt>
                <c:pt idx="155">
                  <c:v>14622.10526315789</c:v>
                </c:pt>
                <c:pt idx="156">
                  <c:v>14112.63157894737</c:v>
                </c:pt>
                <c:pt idx="157">
                  <c:v>13433.68421052632</c:v>
                </c:pt>
                <c:pt idx="158">
                  <c:v>12565.78947368421</c:v>
                </c:pt>
                <c:pt idx="159">
                  <c:v>11682.63157894737</c:v>
                </c:pt>
                <c:pt idx="160">
                  <c:v>10800.52631578947</c:v>
                </c:pt>
                <c:pt idx="161">
                  <c:v>9792.105263157895</c:v>
                </c:pt>
                <c:pt idx="162">
                  <c:v>8766.8421052631184</c:v>
                </c:pt>
                <c:pt idx="163">
                  <c:v>7730.5263157894733</c:v>
                </c:pt>
                <c:pt idx="164">
                  <c:v>6706.3157894736851</c:v>
                </c:pt>
                <c:pt idx="165">
                  <c:v>5759.4736842105194</c:v>
                </c:pt>
                <c:pt idx="166">
                  <c:v>4802.1052631578996</c:v>
                </c:pt>
                <c:pt idx="167">
                  <c:v>3817.894736842105</c:v>
                </c:pt>
                <c:pt idx="168">
                  <c:v>2865.78947368421</c:v>
                </c:pt>
                <c:pt idx="169">
                  <c:v>2177.368421052628</c:v>
                </c:pt>
                <c:pt idx="170">
                  <c:v>1594.21052631579</c:v>
                </c:pt>
                <c:pt idx="171">
                  <c:v>1030.526315789474</c:v>
                </c:pt>
                <c:pt idx="172">
                  <c:v>505.78947368421052</c:v>
                </c:pt>
                <c:pt idx="173">
                  <c:v>298.9473684210526</c:v>
                </c:pt>
                <c:pt idx="174">
                  <c:v>136.84210526315769</c:v>
                </c:pt>
                <c:pt idx="175">
                  <c:v>34.736842105263143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0.52631578947368396</c:v>
                </c:pt>
                <c:pt idx="214">
                  <c:v>0.52631578947368396</c:v>
                </c:pt>
                <c:pt idx="215">
                  <c:v>1.0526315789473679</c:v>
                </c:pt>
                <c:pt idx="216">
                  <c:v>1.0526315789473679</c:v>
                </c:pt>
                <c:pt idx="217">
                  <c:v>27.368421052631579</c:v>
                </c:pt>
                <c:pt idx="218">
                  <c:v>65.789473684210606</c:v>
                </c:pt>
                <c:pt idx="219">
                  <c:v>171.0526315789474</c:v>
                </c:pt>
                <c:pt idx="220">
                  <c:v>320.52631578947171</c:v>
                </c:pt>
                <c:pt idx="221">
                  <c:v>729.99999999999989</c:v>
                </c:pt>
                <c:pt idx="222">
                  <c:v>1214.7368421052629</c:v>
                </c:pt>
                <c:pt idx="223">
                  <c:v>1738.4210526315801</c:v>
                </c:pt>
                <c:pt idx="224">
                  <c:v>2286.3157894736842</c:v>
                </c:pt>
                <c:pt idx="225">
                  <c:v>2952.6315789473701</c:v>
                </c:pt>
                <c:pt idx="226">
                  <c:v>3643.1578947368421</c:v>
                </c:pt>
                <c:pt idx="227">
                  <c:v>4334.7368421052624</c:v>
                </c:pt>
                <c:pt idx="228">
                  <c:v>5009.4736842105194</c:v>
                </c:pt>
                <c:pt idx="229">
                  <c:v>5665.2631578947376</c:v>
                </c:pt>
                <c:pt idx="230">
                  <c:v>6364.21052631579</c:v>
                </c:pt>
                <c:pt idx="231">
                  <c:v>7067.8947368421004</c:v>
                </c:pt>
                <c:pt idx="232">
                  <c:v>7767.8947368421004</c:v>
                </c:pt>
                <c:pt idx="233">
                  <c:v>8342.105263157895</c:v>
                </c:pt>
                <c:pt idx="234">
                  <c:v>8886.8421052631184</c:v>
                </c:pt>
                <c:pt idx="235">
                  <c:v>9430.5263157894606</c:v>
                </c:pt>
                <c:pt idx="236">
                  <c:v>9966.8421052631184</c:v>
                </c:pt>
                <c:pt idx="237">
                  <c:v>10344.736842105271</c:v>
                </c:pt>
                <c:pt idx="238">
                  <c:v>10674.210526315799</c:v>
                </c:pt>
                <c:pt idx="239">
                  <c:v>10985.78947368421</c:v>
                </c:pt>
                <c:pt idx="240">
                  <c:v>11282.63157894737</c:v>
                </c:pt>
                <c:pt idx="241">
                  <c:v>11393.15789473684</c:v>
                </c:pt>
                <c:pt idx="242">
                  <c:v>11295.26315789474</c:v>
                </c:pt>
                <c:pt idx="243">
                  <c:v>11176.842105263149</c:v>
                </c:pt>
                <c:pt idx="244">
                  <c:v>11038.94736842105</c:v>
                </c:pt>
                <c:pt idx="245">
                  <c:v>10862.1052631579</c:v>
                </c:pt>
                <c:pt idx="246">
                  <c:v>10670.52631578947</c:v>
                </c:pt>
                <c:pt idx="247">
                  <c:v>10458.94736842105</c:v>
                </c:pt>
                <c:pt idx="248">
                  <c:v>10229.473684210519</c:v>
                </c:pt>
                <c:pt idx="249">
                  <c:v>9929.4736842105231</c:v>
                </c:pt>
                <c:pt idx="250">
                  <c:v>9584.21052631579</c:v>
                </c:pt>
                <c:pt idx="251">
                  <c:v>9224.21052631579</c:v>
                </c:pt>
                <c:pt idx="252">
                  <c:v>8845.2631578947367</c:v>
                </c:pt>
                <c:pt idx="253">
                  <c:v>8354.21052631579</c:v>
                </c:pt>
                <c:pt idx="254">
                  <c:v>7721.5789473684008</c:v>
                </c:pt>
                <c:pt idx="255">
                  <c:v>7073.6842105263158</c:v>
                </c:pt>
                <c:pt idx="256">
                  <c:v>6421.0526315789502</c:v>
                </c:pt>
                <c:pt idx="257">
                  <c:v>5764.7368421052624</c:v>
                </c:pt>
                <c:pt idx="258">
                  <c:v>5098.9473684210516</c:v>
                </c:pt>
                <c:pt idx="259">
                  <c:v>4445.7894736842109</c:v>
                </c:pt>
                <c:pt idx="260">
                  <c:v>3793.1578947368421</c:v>
                </c:pt>
                <c:pt idx="261">
                  <c:v>3198.4210526315801</c:v>
                </c:pt>
                <c:pt idx="262">
                  <c:v>2617.368421052628</c:v>
                </c:pt>
                <c:pt idx="263">
                  <c:v>2071.052631578948</c:v>
                </c:pt>
                <c:pt idx="264">
                  <c:v>1550.526315789474</c:v>
                </c:pt>
                <c:pt idx="265">
                  <c:v>1176.8421052631579</c:v>
                </c:pt>
                <c:pt idx="266">
                  <c:v>884.73684210526289</c:v>
                </c:pt>
                <c:pt idx="267">
                  <c:v>610.52631578947239</c:v>
                </c:pt>
                <c:pt idx="268">
                  <c:v>342.10526315789468</c:v>
                </c:pt>
                <c:pt idx="269">
                  <c:v>213.15789473684211</c:v>
                </c:pt>
                <c:pt idx="270">
                  <c:v>96.315789473683722</c:v>
                </c:pt>
                <c:pt idx="271">
                  <c:v>22.10526315789474</c:v>
                </c:pt>
                <c:pt idx="272">
                  <c:v>0.52631578947368396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</c:numCache>
            </c:numRef>
          </c:yVal>
          <c:smooth val="1"/>
        </c:ser>
        <c:ser>
          <c:idx val="8"/>
          <c:order val="8"/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Sheet1!$A$6:$A$291</c:f>
              <c:numCache>
                <c:formatCode>dd\.mm\.yyyy\ hh:mm</c:formatCode>
                <c:ptCount val="286"/>
                <c:pt idx="0">
                  <c:v>41367.020833333343</c:v>
                </c:pt>
                <c:pt idx="1">
                  <c:v>41367.03125</c:v>
                </c:pt>
                <c:pt idx="2">
                  <c:v>41367.041666666577</c:v>
                </c:pt>
                <c:pt idx="3">
                  <c:v>41367.052083333343</c:v>
                </c:pt>
                <c:pt idx="4">
                  <c:v>41367.0625</c:v>
                </c:pt>
                <c:pt idx="5">
                  <c:v>41367.072916666657</c:v>
                </c:pt>
                <c:pt idx="6">
                  <c:v>41367.083333333343</c:v>
                </c:pt>
                <c:pt idx="7">
                  <c:v>41367.093749999993</c:v>
                </c:pt>
                <c:pt idx="8">
                  <c:v>41367.104166666577</c:v>
                </c:pt>
                <c:pt idx="9">
                  <c:v>41367.114583333343</c:v>
                </c:pt>
                <c:pt idx="10">
                  <c:v>41367.125</c:v>
                </c:pt>
                <c:pt idx="11">
                  <c:v>41367.135416666577</c:v>
                </c:pt>
                <c:pt idx="12">
                  <c:v>41367.145833333343</c:v>
                </c:pt>
                <c:pt idx="13">
                  <c:v>41367.15625</c:v>
                </c:pt>
                <c:pt idx="14">
                  <c:v>41367.166666666577</c:v>
                </c:pt>
                <c:pt idx="15">
                  <c:v>41367.177083333183</c:v>
                </c:pt>
                <c:pt idx="16">
                  <c:v>41367.1875</c:v>
                </c:pt>
                <c:pt idx="17">
                  <c:v>41367.197916666577</c:v>
                </c:pt>
                <c:pt idx="18">
                  <c:v>41367.208333333343</c:v>
                </c:pt>
                <c:pt idx="19">
                  <c:v>41367.21875</c:v>
                </c:pt>
                <c:pt idx="20">
                  <c:v>41367.229166666439</c:v>
                </c:pt>
                <c:pt idx="21">
                  <c:v>41367.239583333183</c:v>
                </c:pt>
                <c:pt idx="22">
                  <c:v>41367.25</c:v>
                </c:pt>
                <c:pt idx="23">
                  <c:v>41367.260416666577</c:v>
                </c:pt>
                <c:pt idx="24">
                  <c:v>41367.270833333343</c:v>
                </c:pt>
                <c:pt idx="25">
                  <c:v>41367.28125</c:v>
                </c:pt>
                <c:pt idx="26">
                  <c:v>41367.291666666439</c:v>
                </c:pt>
                <c:pt idx="27">
                  <c:v>41367.302083333343</c:v>
                </c:pt>
                <c:pt idx="28">
                  <c:v>41367.3125</c:v>
                </c:pt>
                <c:pt idx="29">
                  <c:v>41367.322916666657</c:v>
                </c:pt>
                <c:pt idx="30">
                  <c:v>41367.333333333343</c:v>
                </c:pt>
                <c:pt idx="31">
                  <c:v>41367.34375</c:v>
                </c:pt>
                <c:pt idx="32">
                  <c:v>41367.354166666657</c:v>
                </c:pt>
                <c:pt idx="33">
                  <c:v>41367.364583333343</c:v>
                </c:pt>
                <c:pt idx="34">
                  <c:v>41367.375</c:v>
                </c:pt>
                <c:pt idx="35">
                  <c:v>41367.385416666657</c:v>
                </c:pt>
                <c:pt idx="36">
                  <c:v>41367.395833333343</c:v>
                </c:pt>
                <c:pt idx="37">
                  <c:v>41367.40625</c:v>
                </c:pt>
                <c:pt idx="38">
                  <c:v>41367.416666666657</c:v>
                </c:pt>
                <c:pt idx="39">
                  <c:v>41367.427083333183</c:v>
                </c:pt>
                <c:pt idx="40">
                  <c:v>41367.4375</c:v>
                </c:pt>
                <c:pt idx="41">
                  <c:v>41367.447916666657</c:v>
                </c:pt>
                <c:pt idx="42">
                  <c:v>41367.458333333343</c:v>
                </c:pt>
                <c:pt idx="43">
                  <c:v>41367.46875</c:v>
                </c:pt>
                <c:pt idx="44">
                  <c:v>41367.479166666577</c:v>
                </c:pt>
                <c:pt idx="45">
                  <c:v>41367.489583333343</c:v>
                </c:pt>
                <c:pt idx="46">
                  <c:v>41367.5</c:v>
                </c:pt>
                <c:pt idx="47">
                  <c:v>41367.510416666657</c:v>
                </c:pt>
                <c:pt idx="48">
                  <c:v>41367.520833333343</c:v>
                </c:pt>
                <c:pt idx="49">
                  <c:v>41367.53125</c:v>
                </c:pt>
                <c:pt idx="50">
                  <c:v>41367.541666666577</c:v>
                </c:pt>
                <c:pt idx="51">
                  <c:v>41367.552083333343</c:v>
                </c:pt>
                <c:pt idx="52">
                  <c:v>41367.5625</c:v>
                </c:pt>
                <c:pt idx="53">
                  <c:v>41367.572916666657</c:v>
                </c:pt>
                <c:pt idx="54">
                  <c:v>41367.583333333343</c:v>
                </c:pt>
                <c:pt idx="55">
                  <c:v>41367.593749999993</c:v>
                </c:pt>
                <c:pt idx="56">
                  <c:v>41367.604166666577</c:v>
                </c:pt>
                <c:pt idx="57">
                  <c:v>41367.614583333343</c:v>
                </c:pt>
                <c:pt idx="58">
                  <c:v>41367.625</c:v>
                </c:pt>
                <c:pt idx="59">
                  <c:v>41367.635416666577</c:v>
                </c:pt>
                <c:pt idx="60">
                  <c:v>41367.645833333343</c:v>
                </c:pt>
                <c:pt idx="61">
                  <c:v>41367.65625</c:v>
                </c:pt>
                <c:pt idx="62">
                  <c:v>41367.666666666577</c:v>
                </c:pt>
                <c:pt idx="63">
                  <c:v>41367.677083333183</c:v>
                </c:pt>
                <c:pt idx="64">
                  <c:v>41367.6875</c:v>
                </c:pt>
                <c:pt idx="65">
                  <c:v>41367.697916666577</c:v>
                </c:pt>
                <c:pt idx="66">
                  <c:v>41367.708333333343</c:v>
                </c:pt>
                <c:pt idx="67">
                  <c:v>41367.71875</c:v>
                </c:pt>
                <c:pt idx="68">
                  <c:v>41367.729166666439</c:v>
                </c:pt>
                <c:pt idx="69">
                  <c:v>41367.739583333183</c:v>
                </c:pt>
                <c:pt idx="70">
                  <c:v>41367.75</c:v>
                </c:pt>
                <c:pt idx="71">
                  <c:v>41367.760416666577</c:v>
                </c:pt>
                <c:pt idx="72">
                  <c:v>41367.770833333343</c:v>
                </c:pt>
                <c:pt idx="73">
                  <c:v>41367.78125</c:v>
                </c:pt>
                <c:pt idx="74">
                  <c:v>41367.791666666439</c:v>
                </c:pt>
                <c:pt idx="75">
                  <c:v>41367.802083333343</c:v>
                </c:pt>
                <c:pt idx="76">
                  <c:v>41367.8125</c:v>
                </c:pt>
                <c:pt idx="77">
                  <c:v>41367.822916666657</c:v>
                </c:pt>
                <c:pt idx="78">
                  <c:v>41367.833333333343</c:v>
                </c:pt>
                <c:pt idx="79">
                  <c:v>41367.84375</c:v>
                </c:pt>
                <c:pt idx="80">
                  <c:v>41367.854166666657</c:v>
                </c:pt>
                <c:pt idx="81">
                  <c:v>41367.864583333343</c:v>
                </c:pt>
                <c:pt idx="82">
                  <c:v>41367.875</c:v>
                </c:pt>
                <c:pt idx="83">
                  <c:v>41367.885416666657</c:v>
                </c:pt>
                <c:pt idx="84">
                  <c:v>41367.895833333343</c:v>
                </c:pt>
                <c:pt idx="85">
                  <c:v>41367.90625</c:v>
                </c:pt>
                <c:pt idx="86">
                  <c:v>41367.916666666657</c:v>
                </c:pt>
                <c:pt idx="87">
                  <c:v>41367.927083333183</c:v>
                </c:pt>
                <c:pt idx="88">
                  <c:v>41367.9375</c:v>
                </c:pt>
                <c:pt idx="89">
                  <c:v>41367.947916666657</c:v>
                </c:pt>
                <c:pt idx="90">
                  <c:v>41367.958333333343</c:v>
                </c:pt>
                <c:pt idx="91">
                  <c:v>41367.96875</c:v>
                </c:pt>
                <c:pt idx="92">
                  <c:v>41367.979166666577</c:v>
                </c:pt>
                <c:pt idx="93">
                  <c:v>41367.989583333343</c:v>
                </c:pt>
                <c:pt idx="94" formatCode="dd\.mm\.yyyy">
                  <c:v>41368</c:v>
                </c:pt>
                <c:pt idx="95">
                  <c:v>41368.010416666657</c:v>
                </c:pt>
                <c:pt idx="96">
                  <c:v>41368.020833333343</c:v>
                </c:pt>
                <c:pt idx="97">
                  <c:v>41368.03125</c:v>
                </c:pt>
                <c:pt idx="98">
                  <c:v>41368.041666666577</c:v>
                </c:pt>
                <c:pt idx="99">
                  <c:v>41368.052083333343</c:v>
                </c:pt>
                <c:pt idx="100">
                  <c:v>41368.0625</c:v>
                </c:pt>
                <c:pt idx="101">
                  <c:v>41368.072916666657</c:v>
                </c:pt>
                <c:pt idx="102">
                  <c:v>41368.083333333343</c:v>
                </c:pt>
                <c:pt idx="103">
                  <c:v>41368.093749999993</c:v>
                </c:pt>
                <c:pt idx="104">
                  <c:v>41368.104166666577</c:v>
                </c:pt>
                <c:pt idx="105">
                  <c:v>41368.114583333343</c:v>
                </c:pt>
                <c:pt idx="106">
                  <c:v>41368.125</c:v>
                </c:pt>
                <c:pt idx="107">
                  <c:v>41368.135416666577</c:v>
                </c:pt>
                <c:pt idx="108">
                  <c:v>41368.145833333343</c:v>
                </c:pt>
                <c:pt idx="109">
                  <c:v>41368.15625</c:v>
                </c:pt>
                <c:pt idx="110">
                  <c:v>41368.166666666577</c:v>
                </c:pt>
                <c:pt idx="111">
                  <c:v>41368.177083333183</c:v>
                </c:pt>
                <c:pt idx="112">
                  <c:v>41368.1875</c:v>
                </c:pt>
                <c:pt idx="113">
                  <c:v>41368.197916666577</c:v>
                </c:pt>
                <c:pt idx="114">
                  <c:v>41368.208333333343</c:v>
                </c:pt>
                <c:pt idx="115">
                  <c:v>41368.21875</c:v>
                </c:pt>
                <c:pt idx="116">
                  <c:v>41368.229166666439</c:v>
                </c:pt>
                <c:pt idx="117">
                  <c:v>41368.239583333183</c:v>
                </c:pt>
                <c:pt idx="118">
                  <c:v>41368.25</c:v>
                </c:pt>
                <c:pt idx="119">
                  <c:v>41368.260416666577</c:v>
                </c:pt>
                <c:pt idx="120">
                  <c:v>41368.270833333343</c:v>
                </c:pt>
                <c:pt idx="121">
                  <c:v>41368.28125</c:v>
                </c:pt>
                <c:pt idx="122">
                  <c:v>41368.291666666439</c:v>
                </c:pt>
                <c:pt idx="123">
                  <c:v>41368.302083333343</c:v>
                </c:pt>
                <c:pt idx="124">
                  <c:v>41368.3125</c:v>
                </c:pt>
                <c:pt idx="125">
                  <c:v>41368.322916666657</c:v>
                </c:pt>
                <c:pt idx="126">
                  <c:v>41368.333333333343</c:v>
                </c:pt>
                <c:pt idx="127">
                  <c:v>41368.34375</c:v>
                </c:pt>
                <c:pt idx="128">
                  <c:v>41368.354166666657</c:v>
                </c:pt>
                <c:pt idx="129">
                  <c:v>41368.364583333343</c:v>
                </c:pt>
                <c:pt idx="130">
                  <c:v>41368.375</c:v>
                </c:pt>
                <c:pt idx="131">
                  <c:v>41368.385416666657</c:v>
                </c:pt>
                <c:pt idx="132">
                  <c:v>41368.395833333343</c:v>
                </c:pt>
                <c:pt idx="133">
                  <c:v>41368.40625</c:v>
                </c:pt>
                <c:pt idx="134">
                  <c:v>41368.416666666657</c:v>
                </c:pt>
                <c:pt idx="135">
                  <c:v>41368.427083333183</c:v>
                </c:pt>
                <c:pt idx="136">
                  <c:v>41368.4375</c:v>
                </c:pt>
                <c:pt idx="137">
                  <c:v>41368.447916666657</c:v>
                </c:pt>
                <c:pt idx="138">
                  <c:v>41368.458333333343</c:v>
                </c:pt>
                <c:pt idx="139">
                  <c:v>41368.46875</c:v>
                </c:pt>
                <c:pt idx="140">
                  <c:v>41368.479166666577</c:v>
                </c:pt>
                <c:pt idx="141">
                  <c:v>41368.489583333343</c:v>
                </c:pt>
                <c:pt idx="142">
                  <c:v>41368.5</c:v>
                </c:pt>
                <c:pt idx="143">
                  <c:v>41368.510416666657</c:v>
                </c:pt>
                <c:pt idx="144">
                  <c:v>41368.520833333343</c:v>
                </c:pt>
                <c:pt idx="145">
                  <c:v>41368.53125</c:v>
                </c:pt>
                <c:pt idx="146">
                  <c:v>41368.541666666577</c:v>
                </c:pt>
                <c:pt idx="147">
                  <c:v>41368.552083333343</c:v>
                </c:pt>
                <c:pt idx="148">
                  <c:v>41368.5625</c:v>
                </c:pt>
                <c:pt idx="149">
                  <c:v>41368.572916666657</c:v>
                </c:pt>
                <c:pt idx="150">
                  <c:v>41368.583333333343</c:v>
                </c:pt>
                <c:pt idx="151">
                  <c:v>41368.593749999993</c:v>
                </c:pt>
                <c:pt idx="152">
                  <c:v>41368.604166666577</c:v>
                </c:pt>
                <c:pt idx="153">
                  <c:v>41368.614583333343</c:v>
                </c:pt>
                <c:pt idx="154">
                  <c:v>41368.625</c:v>
                </c:pt>
                <c:pt idx="155">
                  <c:v>41368.635416666577</c:v>
                </c:pt>
                <c:pt idx="156">
                  <c:v>41368.645833333343</c:v>
                </c:pt>
                <c:pt idx="157">
                  <c:v>41368.65625</c:v>
                </c:pt>
                <c:pt idx="158">
                  <c:v>41368.666666666577</c:v>
                </c:pt>
                <c:pt idx="159">
                  <c:v>41368.677083333183</c:v>
                </c:pt>
                <c:pt idx="160">
                  <c:v>41368.6875</c:v>
                </c:pt>
                <c:pt idx="161">
                  <c:v>41368.697916666577</c:v>
                </c:pt>
                <c:pt idx="162">
                  <c:v>41368.708333333343</c:v>
                </c:pt>
                <c:pt idx="163">
                  <c:v>41368.71875</c:v>
                </c:pt>
                <c:pt idx="164">
                  <c:v>41368.729166666439</c:v>
                </c:pt>
                <c:pt idx="165">
                  <c:v>41368.739583333183</c:v>
                </c:pt>
                <c:pt idx="166">
                  <c:v>41368.75</c:v>
                </c:pt>
                <c:pt idx="167">
                  <c:v>41368.760416666577</c:v>
                </c:pt>
                <c:pt idx="168">
                  <c:v>41368.770833333343</c:v>
                </c:pt>
                <c:pt idx="169">
                  <c:v>41368.78125</c:v>
                </c:pt>
                <c:pt idx="170">
                  <c:v>41368.791666666439</c:v>
                </c:pt>
                <c:pt idx="171">
                  <c:v>41368.802083333343</c:v>
                </c:pt>
                <c:pt idx="172">
                  <c:v>41368.8125</c:v>
                </c:pt>
                <c:pt idx="173">
                  <c:v>41368.822916666657</c:v>
                </c:pt>
                <c:pt idx="174">
                  <c:v>41368.833333333343</c:v>
                </c:pt>
                <c:pt idx="175">
                  <c:v>41368.84375</c:v>
                </c:pt>
                <c:pt idx="176">
                  <c:v>41368.854166666657</c:v>
                </c:pt>
                <c:pt idx="177">
                  <c:v>41368.864583333343</c:v>
                </c:pt>
                <c:pt idx="178">
                  <c:v>41368.875</c:v>
                </c:pt>
                <c:pt idx="179">
                  <c:v>41368.885416666657</c:v>
                </c:pt>
                <c:pt idx="180">
                  <c:v>41368.895833333343</c:v>
                </c:pt>
                <c:pt idx="181">
                  <c:v>41368.90625</c:v>
                </c:pt>
                <c:pt idx="182">
                  <c:v>41368.916666666657</c:v>
                </c:pt>
                <c:pt idx="183">
                  <c:v>41368.927083333183</c:v>
                </c:pt>
                <c:pt idx="184">
                  <c:v>41368.9375</c:v>
                </c:pt>
                <c:pt idx="185">
                  <c:v>41368.947916666657</c:v>
                </c:pt>
                <c:pt idx="186">
                  <c:v>41368.958333333343</c:v>
                </c:pt>
                <c:pt idx="187">
                  <c:v>41368.96875</c:v>
                </c:pt>
                <c:pt idx="188">
                  <c:v>41368.979166666577</c:v>
                </c:pt>
                <c:pt idx="189">
                  <c:v>41368.989583333343</c:v>
                </c:pt>
                <c:pt idx="190" formatCode="dd\.mm\.yyyy">
                  <c:v>41369</c:v>
                </c:pt>
                <c:pt idx="191">
                  <c:v>41369.010416666657</c:v>
                </c:pt>
                <c:pt idx="192">
                  <c:v>41369.020833333343</c:v>
                </c:pt>
                <c:pt idx="193">
                  <c:v>41369.03125</c:v>
                </c:pt>
                <c:pt idx="194">
                  <c:v>41369.041666666577</c:v>
                </c:pt>
                <c:pt idx="195">
                  <c:v>41369.052083333343</c:v>
                </c:pt>
                <c:pt idx="196">
                  <c:v>41369.0625</c:v>
                </c:pt>
                <c:pt idx="197">
                  <c:v>41369.072916666657</c:v>
                </c:pt>
                <c:pt idx="198">
                  <c:v>41369.083333333343</c:v>
                </c:pt>
                <c:pt idx="199">
                  <c:v>41369.093749999993</c:v>
                </c:pt>
                <c:pt idx="200">
                  <c:v>41369.104166666577</c:v>
                </c:pt>
                <c:pt idx="201">
                  <c:v>41369.114583333343</c:v>
                </c:pt>
                <c:pt idx="202">
                  <c:v>41369.125</c:v>
                </c:pt>
                <c:pt idx="203">
                  <c:v>41369.135416666577</c:v>
                </c:pt>
                <c:pt idx="204">
                  <c:v>41369.145833333343</c:v>
                </c:pt>
                <c:pt idx="205">
                  <c:v>41369.15625</c:v>
                </c:pt>
                <c:pt idx="206">
                  <c:v>41369.166666666577</c:v>
                </c:pt>
                <c:pt idx="207">
                  <c:v>41369.177083333183</c:v>
                </c:pt>
                <c:pt idx="208">
                  <c:v>41369.1875</c:v>
                </c:pt>
                <c:pt idx="209">
                  <c:v>41369.197916666577</c:v>
                </c:pt>
                <c:pt idx="210">
                  <c:v>41369.208333333343</c:v>
                </c:pt>
                <c:pt idx="211">
                  <c:v>41369.21875</c:v>
                </c:pt>
                <c:pt idx="212">
                  <c:v>41369.229166666439</c:v>
                </c:pt>
                <c:pt idx="213">
                  <c:v>41369.239583333183</c:v>
                </c:pt>
                <c:pt idx="214">
                  <c:v>41369.25</c:v>
                </c:pt>
                <c:pt idx="215">
                  <c:v>41369.260416666577</c:v>
                </c:pt>
                <c:pt idx="216">
                  <c:v>41369.270833333343</c:v>
                </c:pt>
                <c:pt idx="217">
                  <c:v>41369.28125</c:v>
                </c:pt>
                <c:pt idx="218">
                  <c:v>41369.291666666439</c:v>
                </c:pt>
                <c:pt idx="219">
                  <c:v>41369.302083333343</c:v>
                </c:pt>
                <c:pt idx="220">
                  <c:v>41369.3125</c:v>
                </c:pt>
                <c:pt idx="221">
                  <c:v>41369.322916666657</c:v>
                </c:pt>
                <c:pt idx="222">
                  <c:v>41369.333333333343</c:v>
                </c:pt>
                <c:pt idx="223">
                  <c:v>41369.34375</c:v>
                </c:pt>
                <c:pt idx="224">
                  <c:v>41369.354166666657</c:v>
                </c:pt>
                <c:pt idx="225">
                  <c:v>41369.364583333343</c:v>
                </c:pt>
                <c:pt idx="226">
                  <c:v>41369.375</c:v>
                </c:pt>
                <c:pt idx="227">
                  <c:v>41369.385416666657</c:v>
                </c:pt>
                <c:pt idx="228">
                  <c:v>41369.395833333343</c:v>
                </c:pt>
                <c:pt idx="229">
                  <c:v>41369.40625</c:v>
                </c:pt>
                <c:pt idx="230">
                  <c:v>41369.416666666657</c:v>
                </c:pt>
                <c:pt idx="231">
                  <c:v>41369.427083333183</c:v>
                </c:pt>
                <c:pt idx="232">
                  <c:v>41369.4375</c:v>
                </c:pt>
                <c:pt idx="233">
                  <c:v>41369.447916666657</c:v>
                </c:pt>
                <c:pt idx="234">
                  <c:v>41369.458333333343</c:v>
                </c:pt>
                <c:pt idx="235">
                  <c:v>41369.46875</c:v>
                </c:pt>
                <c:pt idx="236">
                  <c:v>41369.479166666577</c:v>
                </c:pt>
                <c:pt idx="237">
                  <c:v>41369.489583333343</c:v>
                </c:pt>
                <c:pt idx="238">
                  <c:v>41369.5</c:v>
                </c:pt>
                <c:pt idx="239">
                  <c:v>41369.510416666657</c:v>
                </c:pt>
                <c:pt idx="240">
                  <c:v>41369.520833333343</c:v>
                </c:pt>
                <c:pt idx="241">
                  <c:v>41369.53125</c:v>
                </c:pt>
                <c:pt idx="242">
                  <c:v>41369.541666666577</c:v>
                </c:pt>
                <c:pt idx="243">
                  <c:v>41369.552083333343</c:v>
                </c:pt>
                <c:pt idx="244">
                  <c:v>41369.5625</c:v>
                </c:pt>
                <c:pt idx="245">
                  <c:v>41369.572916666657</c:v>
                </c:pt>
                <c:pt idx="246">
                  <c:v>41369.583333333343</c:v>
                </c:pt>
                <c:pt idx="247">
                  <c:v>41369.593749999993</c:v>
                </c:pt>
                <c:pt idx="248">
                  <c:v>41369.604166666577</c:v>
                </c:pt>
                <c:pt idx="249">
                  <c:v>41369.614583333343</c:v>
                </c:pt>
                <c:pt idx="250">
                  <c:v>41369.625</c:v>
                </c:pt>
                <c:pt idx="251">
                  <c:v>41369.635416666577</c:v>
                </c:pt>
                <c:pt idx="252">
                  <c:v>41369.645833333343</c:v>
                </c:pt>
                <c:pt idx="253">
                  <c:v>41369.65625</c:v>
                </c:pt>
                <c:pt idx="254">
                  <c:v>41369.666666666577</c:v>
                </c:pt>
                <c:pt idx="255">
                  <c:v>41369.677083333183</c:v>
                </c:pt>
                <c:pt idx="256">
                  <c:v>41369.6875</c:v>
                </c:pt>
                <c:pt idx="257">
                  <c:v>41369.697916666577</c:v>
                </c:pt>
                <c:pt idx="258">
                  <c:v>41369.708333333343</c:v>
                </c:pt>
                <c:pt idx="259">
                  <c:v>41369.71875</c:v>
                </c:pt>
                <c:pt idx="260">
                  <c:v>41369.729166666439</c:v>
                </c:pt>
                <c:pt idx="261">
                  <c:v>41369.739583333183</c:v>
                </c:pt>
                <c:pt idx="262">
                  <c:v>41369.75</c:v>
                </c:pt>
                <c:pt idx="263">
                  <c:v>41369.760416666577</c:v>
                </c:pt>
                <c:pt idx="264">
                  <c:v>41369.770833333343</c:v>
                </c:pt>
                <c:pt idx="265">
                  <c:v>41369.78125</c:v>
                </c:pt>
                <c:pt idx="266">
                  <c:v>41369.791666666439</c:v>
                </c:pt>
                <c:pt idx="267">
                  <c:v>41369.802083333343</c:v>
                </c:pt>
                <c:pt idx="268">
                  <c:v>41369.8125</c:v>
                </c:pt>
                <c:pt idx="269">
                  <c:v>41369.822916666657</c:v>
                </c:pt>
                <c:pt idx="270">
                  <c:v>41369.833333333343</c:v>
                </c:pt>
                <c:pt idx="271">
                  <c:v>41369.84375</c:v>
                </c:pt>
                <c:pt idx="272">
                  <c:v>41369.854166666657</c:v>
                </c:pt>
                <c:pt idx="273">
                  <c:v>41369.864583333343</c:v>
                </c:pt>
                <c:pt idx="274">
                  <c:v>41369.875</c:v>
                </c:pt>
                <c:pt idx="275">
                  <c:v>41369.885416666657</c:v>
                </c:pt>
                <c:pt idx="276">
                  <c:v>41369.895833333343</c:v>
                </c:pt>
                <c:pt idx="277">
                  <c:v>41369.90625</c:v>
                </c:pt>
                <c:pt idx="278">
                  <c:v>41369.916666666657</c:v>
                </c:pt>
                <c:pt idx="279">
                  <c:v>41369.927083333183</c:v>
                </c:pt>
                <c:pt idx="280">
                  <c:v>41369.9375</c:v>
                </c:pt>
                <c:pt idx="281">
                  <c:v>41369.947916666657</c:v>
                </c:pt>
                <c:pt idx="282">
                  <c:v>41369.958333333343</c:v>
                </c:pt>
                <c:pt idx="283">
                  <c:v>41369.96875</c:v>
                </c:pt>
                <c:pt idx="284">
                  <c:v>41369.979166666577</c:v>
                </c:pt>
                <c:pt idx="285">
                  <c:v>41369.989583333343</c:v>
                </c:pt>
              </c:numCache>
            </c:numRef>
          </c:xVal>
          <c:yVal>
            <c:numRef>
              <c:f>Sheet1!$J$6:$J$291</c:f>
              <c:numCache>
                <c:formatCode>General</c:formatCode>
                <c:ptCount val="28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129.36000000000001</c:v>
                </c:pt>
                <c:pt idx="32">
                  <c:v>11.11</c:v>
                </c:pt>
                <c:pt idx="33">
                  <c:v>0</c:v>
                </c:pt>
                <c:pt idx="34">
                  <c:v>78.489999999999995</c:v>
                </c:pt>
                <c:pt idx="35">
                  <c:v>247.79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392.38</c:v>
                </c:pt>
                <c:pt idx="40">
                  <c:v>164.17</c:v>
                </c:pt>
                <c:pt idx="41">
                  <c:v>113.14</c:v>
                </c:pt>
                <c:pt idx="42">
                  <c:v>57.57</c:v>
                </c:pt>
                <c:pt idx="43">
                  <c:v>314.88</c:v>
                </c:pt>
                <c:pt idx="44">
                  <c:v>91.06</c:v>
                </c:pt>
                <c:pt idx="45">
                  <c:v>0</c:v>
                </c:pt>
                <c:pt idx="46">
                  <c:v>0</c:v>
                </c:pt>
                <c:pt idx="47">
                  <c:v>198.75</c:v>
                </c:pt>
                <c:pt idx="48">
                  <c:v>11.38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28.75</c:v>
                </c:pt>
                <c:pt idx="59">
                  <c:v>-69.56</c:v>
                </c:pt>
                <c:pt idx="60">
                  <c:v>0</c:v>
                </c:pt>
                <c:pt idx="61">
                  <c:v>-23.7</c:v>
                </c:pt>
                <c:pt idx="62">
                  <c:v>98.69</c:v>
                </c:pt>
                <c:pt idx="63">
                  <c:v>-151.93</c:v>
                </c:pt>
                <c:pt idx="64">
                  <c:v>0</c:v>
                </c:pt>
                <c:pt idx="65">
                  <c:v>0</c:v>
                </c:pt>
                <c:pt idx="66">
                  <c:v>44.58</c:v>
                </c:pt>
                <c:pt idx="67">
                  <c:v>-179.44</c:v>
                </c:pt>
                <c:pt idx="68">
                  <c:v>-19</c:v>
                </c:pt>
                <c:pt idx="69">
                  <c:v>71.260000000000005</c:v>
                </c:pt>
                <c:pt idx="70">
                  <c:v>80.06</c:v>
                </c:pt>
                <c:pt idx="71">
                  <c:v>-134.01</c:v>
                </c:pt>
                <c:pt idx="72">
                  <c:v>0</c:v>
                </c:pt>
                <c:pt idx="73">
                  <c:v>13.63</c:v>
                </c:pt>
                <c:pt idx="74">
                  <c:v>69.22</c:v>
                </c:pt>
                <c:pt idx="75">
                  <c:v>0</c:v>
                </c:pt>
                <c:pt idx="76">
                  <c:v>0</c:v>
                </c:pt>
                <c:pt idx="77">
                  <c:v>29.58</c:v>
                </c:pt>
                <c:pt idx="78">
                  <c:v>75.010000000000005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45.07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186.61</c:v>
                </c:pt>
                <c:pt idx="128">
                  <c:v>34.92</c:v>
                </c:pt>
                <c:pt idx="129">
                  <c:v>0</c:v>
                </c:pt>
                <c:pt idx="130">
                  <c:v>0</c:v>
                </c:pt>
                <c:pt idx="131">
                  <c:v>94.04</c:v>
                </c:pt>
                <c:pt idx="132">
                  <c:v>0</c:v>
                </c:pt>
                <c:pt idx="133">
                  <c:v>0</c:v>
                </c:pt>
                <c:pt idx="134">
                  <c:v>-18.899999999999999</c:v>
                </c:pt>
                <c:pt idx="135">
                  <c:v>214.11</c:v>
                </c:pt>
                <c:pt idx="136">
                  <c:v>41.08</c:v>
                </c:pt>
                <c:pt idx="137">
                  <c:v>62.35</c:v>
                </c:pt>
                <c:pt idx="138">
                  <c:v>0</c:v>
                </c:pt>
                <c:pt idx="139">
                  <c:v>195.07</c:v>
                </c:pt>
                <c:pt idx="140">
                  <c:v>100.2</c:v>
                </c:pt>
                <c:pt idx="141">
                  <c:v>89.96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131.25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-107.74</c:v>
                </c:pt>
                <c:pt idx="168">
                  <c:v>0</c:v>
                </c:pt>
                <c:pt idx="169">
                  <c:v>0</c:v>
                </c:pt>
                <c:pt idx="170">
                  <c:v>89.54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49.38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67.510000000000005</c:v>
                </c:pt>
                <c:pt idx="220">
                  <c:v>90.88</c:v>
                </c:pt>
                <c:pt idx="221">
                  <c:v>74.36</c:v>
                </c:pt>
                <c:pt idx="222">
                  <c:v>73.66</c:v>
                </c:pt>
                <c:pt idx="223">
                  <c:v>226</c:v>
                </c:pt>
                <c:pt idx="224">
                  <c:v>187.88</c:v>
                </c:pt>
                <c:pt idx="225">
                  <c:v>167.73</c:v>
                </c:pt>
                <c:pt idx="226">
                  <c:v>187.85</c:v>
                </c:pt>
                <c:pt idx="227">
                  <c:v>152.01</c:v>
                </c:pt>
                <c:pt idx="228">
                  <c:v>50.63</c:v>
                </c:pt>
                <c:pt idx="229">
                  <c:v>0</c:v>
                </c:pt>
                <c:pt idx="230">
                  <c:v>0</c:v>
                </c:pt>
                <c:pt idx="231">
                  <c:v>455.22</c:v>
                </c:pt>
                <c:pt idx="232">
                  <c:v>328.42</c:v>
                </c:pt>
                <c:pt idx="233">
                  <c:v>310.73</c:v>
                </c:pt>
                <c:pt idx="234">
                  <c:v>360.3</c:v>
                </c:pt>
                <c:pt idx="235">
                  <c:v>257.92999999999961</c:v>
                </c:pt>
                <c:pt idx="236">
                  <c:v>165.83</c:v>
                </c:pt>
                <c:pt idx="237">
                  <c:v>42.72</c:v>
                </c:pt>
                <c:pt idx="238">
                  <c:v>0</c:v>
                </c:pt>
                <c:pt idx="239">
                  <c:v>94.04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76.459999999999994</c:v>
                </c:pt>
                <c:pt idx="244">
                  <c:v>17.579999999999991</c:v>
                </c:pt>
                <c:pt idx="245">
                  <c:v>8.25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-21.92</c:v>
                </c:pt>
                <c:pt idx="256">
                  <c:v>-5.29</c:v>
                </c:pt>
                <c:pt idx="257">
                  <c:v>-0.3</c:v>
                </c:pt>
                <c:pt idx="258">
                  <c:v>-0.24</c:v>
                </c:pt>
                <c:pt idx="259">
                  <c:v>-34.049999999999997</c:v>
                </c:pt>
                <c:pt idx="260">
                  <c:v>-17.84</c:v>
                </c:pt>
                <c:pt idx="261">
                  <c:v>-0.3</c:v>
                </c:pt>
                <c:pt idx="262">
                  <c:v>0.12</c:v>
                </c:pt>
                <c:pt idx="263">
                  <c:v>-36.659999999999997</c:v>
                </c:pt>
                <c:pt idx="264">
                  <c:v>-14.9</c:v>
                </c:pt>
                <c:pt idx="265">
                  <c:v>-0.34</c:v>
                </c:pt>
                <c:pt idx="266">
                  <c:v>32.74</c:v>
                </c:pt>
                <c:pt idx="267">
                  <c:v>-19.64</c:v>
                </c:pt>
                <c:pt idx="268">
                  <c:v>13.54</c:v>
                </c:pt>
                <c:pt idx="269">
                  <c:v>37.78</c:v>
                </c:pt>
                <c:pt idx="270">
                  <c:v>51.62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88784"/>
        <c:axId val="210487216"/>
      </c:scatterChart>
      <c:valAx>
        <c:axId val="210488784"/>
        <c:scaling>
          <c:orientation val="minMax"/>
          <c:max val="41370"/>
          <c:min val="41367"/>
        </c:scaling>
        <c:delete val="0"/>
        <c:axPos val="b"/>
        <c:numFmt formatCode="[$-407]d/\ mmm/;@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de-DE"/>
          </a:p>
        </c:txPr>
        <c:crossAx val="210487216"/>
        <c:crosses val="autoZero"/>
        <c:crossBetween val="midCat"/>
        <c:majorUnit val="1"/>
      </c:valAx>
      <c:valAx>
        <c:axId val="21048721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488784"/>
        <c:crosses val="autoZero"/>
        <c:crossBetween val="midCat"/>
        <c:majorUnit val="5000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de-DE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8E543-F765-6544-99CE-90B105128859}" type="datetime1">
              <a:rPr lang="fr-FR" smtClean="0"/>
              <a:pPr/>
              <a:t>28/04/2014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www.epia.org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EC326-6B8F-D945-9446-2FE87D08D04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0208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9AEE1-128E-C943-8D59-044D7BD74D36}" type="datetime1">
              <a:rPr lang="fr-FR" smtClean="0"/>
              <a:pPr/>
              <a:t>28/04/2014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www.epia.org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AB191-8212-094C-B437-8BF46FFA748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1802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www.epia.org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AAB191-8212-094C-B437-8BF46FFA7486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956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0AF6-704B-4EAD-AF91-18184BF3437F}" type="slidenum">
              <a:rPr lang="fr-BE" smtClean="0">
                <a:solidFill>
                  <a:prstClr val="black"/>
                </a:solidFill>
              </a:rPr>
              <a:pPr/>
              <a:t>2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3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E0AF6-704B-4EAD-AF91-18184BF3437F}" type="slidenum">
              <a:rPr lang="fr-BE" smtClean="0">
                <a:solidFill>
                  <a:prstClr val="black"/>
                </a:solidFill>
              </a:rPr>
              <a:pPr/>
              <a:t>3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3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m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52400"/>
            <a:ext cx="9144000" cy="62484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342900"/>
            <a:endParaRPr lang="fr-FR" sz="135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57200" y="358778"/>
            <a:ext cx="7772400" cy="1470025"/>
          </a:xfrm>
          <a:prstGeom prst="rect">
            <a:avLst/>
          </a:prstGeom>
        </p:spPr>
        <p:txBody>
          <a:bodyPr lIns="0" tIns="0"/>
          <a:lstStyle>
            <a:lvl1pPr algn="l">
              <a:lnSpc>
                <a:spcPts val="3375"/>
              </a:lnSpc>
              <a:defRPr b="1" i="0" kern="0" spc="0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TITLE OF</a:t>
            </a:r>
            <a:br>
              <a:rPr lang="fr-FR" dirty="0" smtClean="0"/>
            </a:br>
            <a:r>
              <a:rPr lang="fr-FR" dirty="0" smtClean="0"/>
              <a:t>THE PRESENTATION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705600" cy="762000"/>
          </a:xfrm>
          <a:prstGeom prst="rect">
            <a:avLst/>
          </a:prstGeom>
        </p:spPr>
        <p:txBody>
          <a:bodyPr vert="horz" l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 smtClean="0"/>
              <a:t>Subtitle</a:t>
            </a:r>
            <a:r>
              <a:rPr lang="fr-FR" dirty="0" smtClean="0"/>
              <a:t> of the </a:t>
            </a:r>
            <a:r>
              <a:rPr lang="fr-FR" dirty="0" err="1" smtClean="0"/>
              <a:t>presentation</a:t>
            </a:r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457200" y="2817813"/>
            <a:ext cx="3048000" cy="1588"/>
          </a:xfrm>
          <a:prstGeom prst="line">
            <a:avLst/>
          </a:prstGeom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contenu 18"/>
          <p:cNvSpPr>
            <a:spLocks noGrp="1"/>
          </p:cNvSpPr>
          <p:nvPr>
            <p:ph sz="quarter" idx="14" hasCustomPrompt="1"/>
          </p:nvPr>
        </p:nvSpPr>
        <p:spPr>
          <a:xfrm>
            <a:off x="457200" y="3124200"/>
            <a:ext cx="4648200" cy="3810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0" tIns="0"/>
          <a:lstStyle>
            <a:lvl1pPr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 smtClean="0"/>
              <a:t>Author</a:t>
            </a:r>
            <a:r>
              <a:rPr lang="fr-FR" dirty="0" smtClean="0"/>
              <a:t> </a:t>
            </a:r>
            <a:r>
              <a:rPr lang="fr-FR" dirty="0" err="1" smtClean="0"/>
              <a:t>name</a:t>
            </a:r>
            <a:endParaRPr lang="fr-FR" dirty="0"/>
          </a:p>
        </p:txBody>
      </p:sp>
      <p:sp>
        <p:nvSpPr>
          <p:cNvPr id="9" name="Espace réservé du contenu 18"/>
          <p:cNvSpPr>
            <a:spLocks noGrp="1"/>
          </p:cNvSpPr>
          <p:nvPr>
            <p:ph sz="quarter" idx="16" hasCustomPrompt="1"/>
          </p:nvPr>
        </p:nvSpPr>
        <p:spPr>
          <a:xfrm>
            <a:off x="457200" y="3505200"/>
            <a:ext cx="4648200" cy="457200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0" tIns="0"/>
          <a:lstStyle>
            <a:lvl1pPr>
              <a:buNone/>
              <a:defRPr sz="135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 smtClean="0"/>
              <a:t>Function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3" y="-151537"/>
            <a:ext cx="9373891" cy="6249260"/>
          </a:xfrm>
          <a:prstGeom prst="rect">
            <a:avLst/>
          </a:prstGeom>
        </p:spPr>
      </p:pic>
      <p:sp>
        <p:nvSpPr>
          <p:cNvPr id="14" name="Espace réservé du contenu 18"/>
          <p:cNvSpPr>
            <a:spLocks noGrp="1"/>
          </p:cNvSpPr>
          <p:nvPr userDrawn="1"/>
        </p:nvSpPr>
        <p:spPr>
          <a:xfrm>
            <a:off x="7162800" y="6477000"/>
            <a:ext cx="1574800" cy="228600"/>
          </a:xfrm>
          <a:prstGeom prst="rect">
            <a:avLst/>
          </a:prstGeom>
        </p:spPr>
        <p:txBody>
          <a:bodyPr vert="horz" lIns="0" tIns="0" rIns="0" bIns="0" anchor="b" anchorCtr="0"/>
          <a:lstStyle/>
          <a:p>
            <a:pPr algn="r" defTabSz="342900"/>
            <a:endParaRPr lang="fr-FR" sz="825" dirty="0">
              <a:solidFill>
                <a:srgbClr val="3132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1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_content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11"/>
          <p:cNvSpPr>
            <a:spLocks noGrp="1"/>
          </p:cNvSpPr>
          <p:nvPr>
            <p:ph sz="quarter" idx="13" hasCustomPrompt="1"/>
          </p:nvPr>
        </p:nvSpPr>
        <p:spPr>
          <a:xfrm>
            <a:off x="457200" y="1600200"/>
            <a:ext cx="8077200" cy="4267200"/>
          </a:xfrm>
          <a:prstGeom prst="rect">
            <a:avLst/>
          </a:prstGeom>
        </p:spPr>
        <p:txBody>
          <a:bodyPr vert="horz" lIns="0" tIns="0"/>
          <a:lstStyle>
            <a:lvl1pPr algn="just">
              <a:buClr>
                <a:srgbClr val="E05115"/>
              </a:buClr>
              <a:buSzPct val="100000"/>
              <a:buFontTx/>
              <a:buBlip>
                <a:blip r:embed="rId2"/>
              </a:buBlip>
              <a:defRPr sz="1200">
                <a:solidFill>
                  <a:srgbClr val="E05115"/>
                </a:solidFill>
              </a:defRPr>
            </a:lvl1pPr>
            <a:lvl2pPr algn="just">
              <a:buFont typeface="Arial"/>
              <a:buChar char="•"/>
              <a:defRPr sz="1050">
                <a:solidFill>
                  <a:schemeClr val="tx1"/>
                </a:solidFill>
              </a:defRPr>
            </a:lvl2pPr>
            <a:lvl3pPr algn="just">
              <a:buClr>
                <a:srgbClr val="C93D20"/>
              </a:buClr>
              <a:buFont typeface="Arial"/>
              <a:buChar char="•"/>
              <a:defRPr sz="975" i="1">
                <a:solidFill>
                  <a:srgbClr val="E05115"/>
                </a:solidFill>
              </a:defRPr>
            </a:lvl3pPr>
          </a:lstStyle>
          <a:p>
            <a:pPr lvl="0"/>
            <a:r>
              <a:rPr lang="fr-FR" dirty="0" smtClean="0"/>
              <a:t>Subtile of the page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15" name="Espace réservé du contenu 16"/>
          <p:cNvSpPr>
            <a:spLocks noGrp="1"/>
          </p:cNvSpPr>
          <p:nvPr>
            <p:ph sz="quarter" idx="12" hasCustomPrompt="1"/>
          </p:nvPr>
        </p:nvSpPr>
        <p:spPr>
          <a:xfrm>
            <a:off x="457200" y="260648"/>
            <a:ext cx="8229600" cy="533400"/>
          </a:xfrm>
          <a:prstGeom prst="rect">
            <a:avLst/>
          </a:prstGeom>
        </p:spPr>
        <p:txBody>
          <a:bodyPr vert="horz" lIns="0" tIns="0"/>
          <a:lstStyle>
            <a:lvl1pPr>
              <a:spcBef>
                <a:spcPts val="0"/>
              </a:spcBef>
              <a:buNone/>
              <a:defRPr sz="2100" baseline="0">
                <a:solidFill>
                  <a:srgbClr val="313231"/>
                </a:solidFill>
              </a:defRPr>
            </a:lvl1pPr>
          </a:lstStyle>
          <a:p>
            <a:r>
              <a:rPr lang="fr-FR" dirty="0" err="1" smtClean="0"/>
              <a:t>Title</a:t>
            </a:r>
            <a:r>
              <a:rPr lang="fr-FR" dirty="0" smtClean="0"/>
              <a:t> of the page</a:t>
            </a:r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>
          <a:xfrm>
            <a:off x="457200" y="794048"/>
            <a:ext cx="3810000" cy="1588"/>
          </a:xfrm>
          <a:prstGeom prst="line">
            <a:avLst/>
          </a:prstGeom>
          <a:ln w="12700" cmpd="sng">
            <a:solidFill>
              <a:srgbClr val="FD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457200" y="6094412"/>
            <a:ext cx="8229600" cy="1588"/>
          </a:xfrm>
          <a:prstGeom prst="line">
            <a:avLst/>
          </a:prstGeom>
          <a:ln w="12700">
            <a:solidFill>
              <a:srgbClr val="FD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542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1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PIAlogo_footer_ppt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1"/>
              <a:stretch>
                <a:fillRect/>
              </a:stretch>
            </p:blipFill>
          </mc:Choice>
          <mc:Fallback>
            <p:blipFill>
              <a:blip r:embed="rId22"/>
              <a:stretch>
                <a:fillRect/>
              </a:stretch>
            </p:blipFill>
          </mc:Fallback>
        </mc:AlternateContent>
        <p:spPr>
          <a:xfrm>
            <a:off x="457200" y="6275993"/>
            <a:ext cx="3240000" cy="39250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r>
              <a:rPr lang="fr-FR" smtClean="0">
                <a:solidFill>
                  <a:srgbClr val="313231">
                    <a:tint val="75000"/>
                  </a:srgbClr>
                </a:solidFill>
              </a:rPr>
              <a:t>Page </a:t>
            </a:r>
            <a:fld id="{EFDF59B0-2CA2-114C-96CF-9B85C447F128}" type="slidenum">
              <a:rPr lang="fr-FR" smtClean="0">
                <a:solidFill>
                  <a:srgbClr val="313231">
                    <a:tint val="75000"/>
                  </a:srgbClr>
                </a:solidFill>
              </a:rPr>
              <a:pPr defTabSz="342900"/>
              <a:t>‹#›</a:t>
            </a:fld>
            <a:endParaRPr lang="fr-FR" dirty="0">
              <a:solidFill>
                <a:srgbClr val="31323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2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684679" cy="1113813"/>
          </a:xfrm>
        </p:spPr>
        <p:txBody>
          <a:bodyPr/>
          <a:lstStyle/>
          <a:p>
            <a:r>
              <a:rPr lang="de-DE" sz="3200" dirty="0" smtClean="0">
                <a:solidFill>
                  <a:schemeClr val="tx1"/>
                </a:solidFill>
              </a:rPr>
              <a:t>Kick-off </a:t>
            </a:r>
            <a:r>
              <a:rPr lang="de-DE" sz="3200" dirty="0">
                <a:solidFill>
                  <a:schemeClr val="tx1"/>
                </a:solidFill>
              </a:rPr>
              <a:t>Consortium Meeting </a:t>
            </a:r>
            <a:r>
              <a:rPr lang="de-DE" sz="3200" b="0" dirty="0">
                <a:solidFill>
                  <a:schemeClr val="tx1"/>
                </a:solidFill>
              </a:rPr>
              <a:t/>
            </a:r>
            <a:br>
              <a:rPr lang="de-DE" sz="3200" b="0" dirty="0">
                <a:solidFill>
                  <a:schemeClr val="tx1"/>
                </a:solidFill>
              </a:rPr>
            </a:br>
            <a:r>
              <a:rPr lang="de-DE" sz="3200" dirty="0">
                <a:solidFill>
                  <a:schemeClr val="tx1"/>
                </a:solidFill>
              </a:rPr>
              <a:t>IEE-EU Market4RES 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487721" y="1766404"/>
            <a:ext cx="5029200" cy="571500"/>
          </a:xfrm>
        </p:spPr>
        <p:txBody>
          <a:bodyPr/>
          <a:lstStyle/>
          <a:p>
            <a:r>
              <a:rPr lang="fr-FR" sz="2200" b="1" dirty="0" smtClean="0">
                <a:solidFill>
                  <a:schemeClr val="tx1"/>
                </a:solidFill>
              </a:rPr>
              <a:t>Frauke Thies</a:t>
            </a:r>
            <a:endParaRPr lang="fr-FR" sz="2200" b="1" dirty="0">
              <a:solidFill>
                <a:schemeClr val="tx1"/>
              </a:solidFill>
            </a:endParaRPr>
          </a:p>
          <a:p>
            <a:r>
              <a:rPr lang="fr-FR" sz="2200" b="1" dirty="0" smtClean="0">
                <a:solidFill>
                  <a:schemeClr val="tx1"/>
                </a:solidFill>
              </a:rPr>
              <a:t>Policy </a:t>
            </a:r>
            <a:r>
              <a:rPr lang="fr-FR" sz="2200" b="1" dirty="0" err="1" smtClean="0">
                <a:solidFill>
                  <a:schemeClr val="tx1"/>
                </a:solidFill>
              </a:rPr>
              <a:t>Director</a:t>
            </a:r>
            <a:r>
              <a:rPr lang="fr-FR" sz="2200" b="1" dirty="0" smtClean="0">
                <a:solidFill>
                  <a:schemeClr val="tx1"/>
                </a:solidFill>
              </a:rPr>
              <a:t>, EPIA</a:t>
            </a:r>
          </a:p>
          <a:p>
            <a:endParaRPr lang="fr-FR" sz="22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4168" y="6497251"/>
            <a:ext cx="2976136" cy="207749"/>
          </a:xfrm>
          <a:prstGeom prst="rect">
            <a:avLst/>
          </a:prstGeom>
          <a:noFill/>
        </p:spPr>
        <p:txBody>
          <a:bodyPr wrap="none" lIns="0" t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BE" sz="1050" b="1" dirty="0" smtClean="0"/>
              <a:t>5th </a:t>
            </a:r>
            <a:r>
              <a:rPr lang="fr-BE" sz="1050" b="1" dirty="0" err="1" smtClean="0"/>
              <a:t>Annual</a:t>
            </a:r>
            <a:r>
              <a:rPr lang="fr-BE" sz="1050" b="1" dirty="0" smtClean="0"/>
              <a:t> European Power </a:t>
            </a:r>
            <a:r>
              <a:rPr lang="fr-BE" sz="1050" b="1" dirty="0" err="1" smtClean="0"/>
              <a:t>Summit</a:t>
            </a:r>
            <a:r>
              <a:rPr lang="fr-BE" sz="1050" b="1" dirty="0" smtClean="0"/>
              <a:t> - 29 April 2014</a:t>
            </a:r>
          </a:p>
        </p:txBody>
      </p:sp>
    </p:spTree>
    <p:extLst>
      <p:ext uri="{BB962C8B-B14F-4D97-AF65-F5344CB8AC3E}">
        <p14:creationId xmlns:p14="http://schemas.microsoft.com/office/powerpoint/2010/main" val="27754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BE" sz="2400" b="1" dirty="0" err="1" smtClean="0"/>
              <a:t>Improving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liquidity</a:t>
            </a:r>
            <a:r>
              <a:rPr lang="fr-BE" sz="2400" b="1" dirty="0" smtClean="0"/>
              <a:t> and </a:t>
            </a:r>
            <a:r>
              <a:rPr lang="fr-BE" sz="2400" b="1" dirty="0" err="1" smtClean="0"/>
              <a:t>flexibility</a:t>
            </a:r>
            <a:r>
              <a:rPr lang="fr-BE" sz="2400" b="1" dirty="0" smtClean="0"/>
              <a:t> in </a:t>
            </a:r>
            <a:r>
              <a:rPr lang="fr-BE" sz="2400" b="1" dirty="0" err="1" smtClean="0"/>
              <a:t>Europe’s</a:t>
            </a:r>
            <a:r>
              <a:rPr lang="fr-BE" sz="2400" b="1" dirty="0" smtClean="0"/>
              <a:t> power </a:t>
            </a:r>
            <a:r>
              <a:rPr lang="fr-BE" sz="2400" b="1" dirty="0" err="1" smtClean="0"/>
              <a:t>market</a:t>
            </a:r>
            <a:endParaRPr lang="fr-BE" sz="2400" b="1" dirty="0"/>
          </a:p>
        </p:txBody>
      </p:sp>
      <p:graphicFrame>
        <p:nvGraphicFramePr>
          <p:cNvPr id="8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647647"/>
              </p:ext>
            </p:extLst>
          </p:nvPr>
        </p:nvGraphicFramePr>
        <p:xfrm>
          <a:off x="693224" y="3039346"/>
          <a:ext cx="52482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2"/>
          <p:cNvSpPr txBox="1"/>
          <p:nvPr/>
        </p:nvSpPr>
        <p:spPr>
          <a:xfrm>
            <a:off x="6099874" y="3848004"/>
            <a:ext cx="2009284" cy="111654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Day-ahead forecast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Final ID-forecast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Real-time projection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Open positions</a:t>
            </a:r>
          </a:p>
        </p:txBody>
      </p:sp>
      <p:grpSp>
        <p:nvGrpSpPr>
          <p:cNvPr id="10" name="Gruppieren 4"/>
          <p:cNvGrpSpPr/>
          <p:nvPr/>
        </p:nvGrpSpPr>
        <p:grpSpPr>
          <a:xfrm>
            <a:off x="5832020" y="4032723"/>
            <a:ext cx="267854" cy="738527"/>
            <a:chOff x="5941499" y="4050643"/>
            <a:chExt cx="267854" cy="802274"/>
          </a:xfrm>
        </p:grpSpPr>
        <p:cxnSp>
          <p:nvCxnSpPr>
            <p:cNvPr id="11" name="Gerade Verbindung 10"/>
            <p:cNvCxnSpPr/>
            <p:nvPr/>
          </p:nvCxnSpPr>
          <p:spPr bwMode="auto">
            <a:xfrm>
              <a:off x="5941499" y="4050643"/>
              <a:ext cx="267854" cy="0"/>
            </a:xfrm>
            <a:prstGeom prst="line">
              <a:avLst/>
            </a:prstGeom>
            <a:noFill/>
            <a:ln w="25400" cap="flat" cmpd="sng" algn="ctr">
              <a:solidFill>
                <a:srgbClr val="E75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2" name="Gerade Verbindung 11"/>
            <p:cNvCxnSpPr/>
            <p:nvPr/>
          </p:nvCxnSpPr>
          <p:spPr bwMode="auto">
            <a:xfrm>
              <a:off x="5941499" y="4318068"/>
              <a:ext cx="267854" cy="0"/>
            </a:xfrm>
            <a:prstGeom prst="line">
              <a:avLst/>
            </a:prstGeom>
            <a:noFill/>
            <a:ln w="25400" cap="flat" cmpd="sng" algn="ctr">
              <a:solidFill>
                <a:srgbClr val="25899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" name="Gerade Verbindung 12"/>
            <p:cNvCxnSpPr/>
            <p:nvPr/>
          </p:nvCxnSpPr>
          <p:spPr bwMode="auto">
            <a:xfrm>
              <a:off x="5941499" y="4585493"/>
              <a:ext cx="267854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4"/>
            <p:cNvCxnSpPr/>
            <p:nvPr/>
          </p:nvCxnSpPr>
          <p:spPr bwMode="auto">
            <a:xfrm>
              <a:off x="5941499" y="4852917"/>
              <a:ext cx="267854" cy="0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5" name="Titel 1"/>
          <p:cNvSpPr txBox="1">
            <a:spLocks noGrp="1"/>
          </p:cNvSpPr>
          <p:nvPr>
            <p:ph sz="quarter" idx="13"/>
          </p:nvPr>
        </p:nvSpPr>
        <p:spPr bwMode="auto">
          <a:xfrm>
            <a:off x="457200" y="1039890"/>
            <a:ext cx="8077200" cy="474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defTabSz="457200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defTabSz="457200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defTabSz="457200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defTabSz="457200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defTabSz="457200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defTabSz="457200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defTabSz="457200" rtl="0" eaLnBrk="0" fontAlgn="base" hangingPunct="0">
              <a:lnSpc>
                <a:spcPts val="31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GB" sz="2000" b="0" dirty="0" smtClean="0">
                <a:solidFill>
                  <a:schemeClr val="tx1"/>
                </a:solidFill>
              </a:rPr>
              <a:t>PV forecasting in a high fog situation: error of 8,000 MW for Germany</a:t>
            </a:r>
          </a:p>
          <a:p>
            <a:pPr lvl="1"/>
            <a:r>
              <a:rPr lang="en-GB" sz="1600" b="0" dirty="0" smtClean="0">
                <a:solidFill>
                  <a:schemeClr val="tx1"/>
                </a:solidFill>
              </a:rPr>
              <a:t>Final PV Intraday forecast very close to real-time projection</a:t>
            </a:r>
          </a:p>
          <a:p>
            <a:pPr lvl="1"/>
            <a:r>
              <a:rPr lang="en-GB" sz="1600" b="0" dirty="0" smtClean="0">
                <a:solidFill>
                  <a:schemeClr val="tx1"/>
                </a:solidFill>
              </a:rPr>
              <a:t>Due to limited ID-market liquidity, not all positions could be closed (max. 445 MW on 5 April 2013)</a:t>
            </a:r>
            <a:endParaRPr lang="en-GB" sz="1600" b="0" dirty="0">
              <a:solidFill>
                <a:schemeClr val="tx1"/>
              </a:solidFill>
            </a:endParaRPr>
          </a:p>
          <a:p>
            <a:endParaRPr lang="en-GB" sz="2000" b="0" dirty="0" smtClean="0">
              <a:solidFill>
                <a:schemeClr val="tx1"/>
              </a:solidFill>
            </a:endParaRPr>
          </a:p>
          <a:p>
            <a:endParaRPr lang="en-GB" sz="2000" b="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sz="2000" b="0" dirty="0" smtClean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4982" y="5774086"/>
            <a:ext cx="2511514" cy="32316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i="1" dirty="0" smtClean="0"/>
              <a:t>Source: Elia group</a:t>
            </a:r>
          </a:p>
        </p:txBody>
      </p:sp>
    </p:spTree>
    <p:extLst>
      <p:ext uri="{BB962C8B-B14F-4D97-AF65-F5344CB8AC3E}">
        <p14:creationId xmlns:p14="http://schemas.microsoft.com/office/powerpoint/2010/main" val="74418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BE" sz="2400" b="1" dirty="0" err="1" smtClean="0"/>
              <a:t>Investments</a:t>
            </a:r>
            <a:r>
              <a:rPr lang="fr-BE" sz="2400" b="1" dirty="0" smtClean="0"/>
              <a:t> in a </a:t>
            </a:r>
            <a:r>
              <a:rPr lang="fr-BE" sz="2400" b="1" dirty="0" err="1" smtClean="0"/>
              <a:t>market</a:t>
            </a:r>
            <a:r>
              <a:rPr lang="fr-BE" sz="2400" b="1" dirty="0" smtClean="0"/>
              <a:t> of </a:t>
            </a:r>
            <a:r>
              <a:rPr lang="fr-BE" sz="2400" b="1" dirty="0" err="1" smtClean="0"/>
              <a:t>declining</a:t>
            </a:r>
            <a:r>
              <a:rPr lang="fr-BE" sz="2400" b="1" dirty="0" smtClean="0"/>
              <a:t> </a:t>
            </a:r>
            <a:r>
              <a:rPr lang="fr-BE" sz="2400" b="1" dirty="0" err="1" smtClean="0"/>
              <a:t>prices</a:t>
            </a:r>
            <a:r>
              <a:rPr lang="fr-BE" sz="2400" b="1" dirty="0" smtClean="0"/>
              <a:t>?</a:t>
            </a:r>
            <a:endParaRPr lang="fr-BE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5796136" y="5395536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Source: </a:t>
            </a:r>
            <a:r>
              <a:rPr lang="en-US" i="1" dirty="0" err="1" smtClean="0"/>
              <a:t>Meteotest</a:t>
            </a:r>
            <a:endParaRPr lang="de-DE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05" y="1055658"/>
            <a:ext cx="7219139" cy="427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7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ain">
  <a:themeElements>
    <a:clrScheme name="EPIA_PPT_colorguide">
      <a:dk1>
        <a:srgbClr val="313231"/>
      </a:dk1>
      <a:lt1>
        <a:sysClr val="window" lastClr="FFFFFF"/>
      </a:lt1>
      <a:dk2>
        <a:srgbClr val="141313"/>
      </a:dk2>
      <a:lt2>
        <a:srgbClr val="E6E6E6"/>
      </a:lt2>
      <a:accent1>
        <a:srgbClr val="FDC400"/>
      </a:accent1>
      <a:accent2>
        <a:srgbClr val="E05115"/>
      </a:accent2>
      <a:accent3>
        <a:srgbClr val="009FDF"/>
      </a:accent3>
      <a:accent4>
        <a:srgbClr val="78BE20"/>
      </a:accent4>
      <a:accent5>
        <a:srgbClr val="8246AF"/>
      </a:accent5>
      <a:accent6>
        <a:srgbClr val="E19E1B"/>
      </a:accent6>
      <a:hlink>
        <a:srgbClr val="C93D20"/>
      </a:hlink>
      <a:folHlink>
        <a:srgbClr val="313231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2_50Hz Folienmaster 1-zeilig 1">
    <a:dk1>
      <a:srgbClr val="000000"/>
    </a:dk1>
    <a:lt1>
      <a:srgbClr val="FFFFFF"/>
    </a:lt1>
    <a:dk2>
      <a:srgbClr val="E75420"/>
    </a:dk2>
    <a:lt2>
      <a:srgbClr val="C0C3C5"/>
    </a:lt2>
    <a:accent1>
      <a:srgbClr val="258998"/>
    </a:accent1>
    <a:accent2>
      <a:srgbClr val="6AA5A0"/>
    </a:accent2>
    <a:accent3>
      <a:srgbClr val="FFFFFF"/>
    </a:accent3>
    <a:accent4>
      <a:srgbClr val="000000"/>
    </a:accent4>
    <a:accent5>
      <a:srgbClr val="ACC4CA"/>
    </a:accent5>
    <a:accent6>
      <a:srgbClr val="5F9591"/>
    </a:accent6>
    <a:hlink>
      <a:srgbClr val="82878B"/>
    </a:hlink>
    <a:folHlink>
      <a:srgbClr val="990035"/>
    </a:folHlink>
  </a:clrScheme>
  <a:fontScheme name="2_50Hz Folienmaster 1-zeilig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</Words>
  <Application>Microsoft Office PowerPoint</Application>
  <PresentationFormat>On-screen Show (4:3)</PresentationFormat>
  <Paragraphs>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ＭＳ Ｐゴシック</vt:lpstr>
      <vt:lpstr>Arial</vt:lpstr>
      <vt:lpstr>Calibri</vt:lpstr>
      <vt:lpstr>1_Main</vt:lpstr>
      <vt:lpstr>Kick-off Consortium Meeting  IEE-EU Market4RES </vt:lpstr>
      <vt:lpstr>PowerPoint Presentation</vt:lpstr>
      <vt:lpstr>PowerPoint Presentation</vt:lpstr>
    </vt:vector>
  </TitlesOfParts>
  <Company>garon / ouitman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Matthieu Garon</dc:creator>
  <cp:lastModifiedBy>Frauke Thies</cp:lastModifiedBy>
  <cp:revision>401</cp:revision>
  <dcterms:created xsi:type="dcterms:W3CDTF">2013-02-20T09:10:48Z</dcterms:created>
  <dcterms:modified xsi:type="dcterms:W3CDTF">2014-04-28T10:06:12Z</dcterms:modified>
</cp:coreProperties>
</file>